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3" r:id="rId2"/>
    <p:sldId id="304" r:id="rId3"/>
    <p:sldId id="305" r:id="rId4"/>
    <p:sldId id="306" r:id="rId5"/>
    <p:sldId id="307" r:id="rId6"/>
    <p:sldId id="308" r:id="rId7"/>
    <p:sldId id="431" r:id="rId8"/>
    <p:sldId id="314" r:id="rId9"/>
    <p:sldId id="3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9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2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69C2-9A79-4708-8C4C-0ACB83443CA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8" y="1070638"/>
            <a:ext cx="5231215" cy="2526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330" y="4293667"/>
            <a:ext cx="5790773" cy="2173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7785" y="291909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Motors</a:t>
            </a:r>
          </a:p>
        </p:txBody>
      </p:sp>
    </p:spTree>
    <p:extLst>
      <p:ext uri="{BB962C8B-B14F-4D97-AF65-F5344CB8AC3E}">
        <p14:creationId xmlns:p14="http://schemas.microsoft.com/office/powerpoint/2010/main" val="11426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889" y="331171"/>
            <a:ext cx="179070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39" y="1259859"/>
            <a:ext cx="108585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489" y="1259859"/>
            <a:ext cx="66294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064" y="2585611"/>
            <a:ext cx="77152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607" y="2585611"/>
            <a:ext cx="3067050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129" y="2585611"/>
            <a:ext cx="4876800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1589" y="3558938"/>
            <a:ext cx="38100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900" y="3577988"/>
            <a:ext cx="2447925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111" y="3492263"/>
            <a:ext cx="2105025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1939" y="4676135"/>
            <a:ext cx="100965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3639" y="4573919"/>
            <a:ext cx="455295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1129" y="4676135"/>
            <a:ext cx="3228975" cy="438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8916" y="5529404"/>
            <a:ext cx="7058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895" y="387041"/>
            <a:ext cx="98107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63" y="387041"/>
            <a:ext cx="264795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47" y="387041"/>
            <a:ext cx="112395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866" y="387041"/>
            <a:ext cx="866775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620" y="1198550"/>
            <a:ext cx="1276350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295" y="1893485"/>
            <a:ext cx="959167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588" y="4312445"/>
            <a:ext cx="6400908" cy="23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181" y="244523"/>
            <a:ext cx="116205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766" y="63548"/>
            <a:ext cx="19240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" b="2155"/>
          <a:stretch/>
        </p:blipFill>
        <p:spPr>
          <a:xfrm>
            <a:off x="2306756" y="1369538"/>
            <a:ext cx="9515475" cy="1332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82" y="2246121"/>
            <a:ext cx="4234929" cy="271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314" y="4077023"/>
            <a:ext cx="9346014" cy="17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2" y="395855"/>
            <a:ext cx="4176002" cy="319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8" y="3668120"/>
            <a:ext cx="4294777" cy="2691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544" y="3076321"/>
            <a:ext cx="6139516" cy="354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456" y="91028"/>
            <a:ext cx="6791533" cy="6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121" y="774494"/>
            <a:ext cx="5675868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79" y="330106"/>
            <a:ext cx="90773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29" y="3554246"/>
            <a:ext cx="4180487" cy="320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04" y="1601621"/>
            <a:ext cx="101727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05" y="210972"/>
            <a:ext cx="3216892" cy="297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21" y="210972"/>
            <a:ext cx="3713329" cy="303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05" y="3578343"/>
            <a:ext cx="4049405" cy="3100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895" y="3449541"/>
            <a:ext cx="4286677" cy="32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74" y="336574"/>
            <a:ext cx="3590925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48" y="298474"/>
            <a:ext cx="43815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965" y="1362146"/>
            <a:ext cx="81343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965" y="3496386"/>
            <a:ext cx="817245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074" y="4992451"/>
            <a:ext cx="82391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9" y="174862"/>
            <a:ext cx="3800475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9" y="2627763"/>
            <a:ext cx="3937308" cy="3841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77" y="94184"/>
            <a:ext cx="6773517" cy="164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47" y="2292752"/>
            <a:ext cx="7143831" cy="2415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551" y="5184692"/>
            <a:ext cx="5136763" cy="9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824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117</cp:revision>
  <dcterms:created xsi:type="dcterms:W3CDTF">2020-03-31T08:57:10Z</dcterms:created>
  <dcterms:modified xsi:type="dcterms:W3CDTF">2024-04-29T04:35:20Z</dcterms:modified>
</cp:coreProperties>
</file>