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sldIdLst>
    <p:sldId id="256" r:id="rId2"/>
    <p:sldId id="308" r:id="rId3"/>
    <p:sldId id="309" r:id="rId4"/>
    <p:sldId id="310" r:id="rId5"/>
    <p:sldId id="311" r:id="rId6"/>
    <p:sldId id="312" r:id="rId7"/>
    <p:sldId id="313" r:id="rId8"/>
    <p:sldId id="314" r:id="rId9"/>
    <p:sldId id="315" r:id="rId10"/>
    <p:sldId id="316" r:id="rId11"/>
    <p:sldId id="317" r:id="rId12"/>
    <p:sldId id="318" r:id="rId13"/>
    <p:sldId id="319" r:id="rId14"/>
    <p:sldId id="320" r:id="rId15"/>
    <p:sldId id="321" r:id="rId16"/>
    <p:sldId id="359" r:id="rId17"/>
    <p:sldId id="322" r:id="rId18"/>
    <p:sldId id="323" r:id="rId19"/>
    <p:sldId id="324" r:id="rId20"/>
    <p:sldId id="325" r:id="rId21"/>
    <p:sldId id="326" r:id="rId22"/>
    <p:sldId id="327" r:id="rId23"/>
    <p:sldId id="328" r:id="rId24"/>
    <p:sldId id="329" r:id="rId25"/>
    <p:sldId id="330" r:id="rId26"/>
    <p:sldId id="331" r:id="rId27"/>
    <p:sldId id="332" r:id="rId28"/>
    <p:sldId id="333" r:id="rId29"/>
    <p:sldId id="334" r:id="rId30"/>
    <p:sldId id="335" r:id="rId31"/>
    <p:sldId id="360" r:id="rId32"/>
    <p:sldId id="336" r:id="rId33"/>
    <p:sldId id="337" r:id="rId34"/>
    <p:sldId id="351" r:id="rId35"/>
    <p:sldId id="338" r:id="rId36"/>
    <p:sldId id="339" r:id="rId37"/>
    <p:sldId id="340" r:id="rId38"/>
    <p:sldId id="341" r:id="rId39"/>
    <p:sldId id="342" r:id="rId40"/>
    <p:sldId id="343" r:id="rId41"/>
    <p:sldId id="344" r:id="rId42"/>
    <p:sldId id="345" r:id="rId43"/>
    <p:sldId id="346" r:id="rId44"/>
    <p:sldId id="347" r:id="rId45"/>
    <p:sldId id="348" r:id="rId46"/>
    <p:sldId id="349" r:id="rId47"/>
    <p:sldId id="350" r:id="rId48"/>
    <p:sldId id="352" r:id="rId49"/>
    <p:sldId id="353" r:id="rId50"/>
    <p:sldId id="354" r:id="rId51"/>
    <p:sldId id="355" r:id="rId52"/>
    <p:sldId id="358" r:id="rId5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0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2E7B3-7DA8-4581-A74F-577E677C2781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CD71E-ABC1-4790-ABB8-5D33C6C91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093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2E7B3-7DA8-4581-A74F-577E677C2781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CD71E-ABC1-4790-ABB8-5D33C6C91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96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2E7B3-7DA8-4581-A74F-577E677C2781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CD71E-ABC1-4790-ABB8-5D33C6C91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0708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2E7B3-7DA8-4581-A74F-577E677C2781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CD71E-ABC1-4790-ABB8-5D33C6C91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5075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2E7B3-7DA8-4581-A74F-577E677C2781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CD71E-ABC1-4790-ABB8-5D33C6C91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8599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2E7B3-7DA8-4581-A74F-577E677C2781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CD71E-ABC1-4790-ABB8-5D33C6C91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4846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2E7B3-7DA8-4581-A74F-577E677C2781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CD71E-ABC1-4790-ABB8-5D33C6C91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0169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2E7B3-7DA8-4581-A74F-577E677C2781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CD71E-ABC1-4790-ABB8-5D33C6C91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6344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2E7B3-7DA8-4581-A74F-577E677C2781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CD71E-ABC1-4790-ABB8-5D33C6C91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285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2E7B3-7DA8-4581-A74F-577E677C2781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FDCCD71E-ABC1-4790-ABB8-5D33C6C91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295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2E7B3-7DA8-4581-A74F-577E677C2781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CD71E-ABC1-4790-ABB8-5D33C6C91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288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2E7B3-7DA8-4581-A74F-577E677C2781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CD71E-ABC1-4790-ABB8-5D33C6C91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915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2E7B3-7DA8-4581-A74F-577E677C2781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CD71E-ABC1-4790-ABB8-5D33C6C91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462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2E7B3-7DA8-4581-A74F-577E677C2781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CD71E-ABC1-4790-ABB8-5D33C6C91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332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2E7B3-7DA8-4581-A74F-577E677C2781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CD71E-ABC1-4790-ABB8-5D33C6C91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412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2E7B3-7DA8-4581-A74F-577E677C2781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CD71E-ABC1-4790-ABB8-5D33C6C91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497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2E7B3-7DA8-4581-A74F-577E677C2781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CD71E-ABC1-4790-ABB8-5D33C6C91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810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AE2E7B3-7DA8-4581-A74F-577E677C2781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DCCD71E-ABC1-4790-ABB8-5D33C6C91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377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  <p:sldLayoutId id="2147483748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8.png"/><Relationship Id="rId4" Type="http://schemas.openxmlformats.org/officeDocument/2006/relationships/image" Target="../media/image10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4.png"/><Relationship Id="rId4" Type="http://schemas.openxmlformats.org/officeDocument/2006/relationships/image" Target="../media/image113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8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2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8254" y="129879"/>
            <a:ext cx="4886936" cy="6646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547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145" y="188580"/>
            <a:ext cx="7915275" cy="10763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915" y="1428571"/>
            <a:ext cx="4612304" cy="8581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6695" y="2450340"/>
            <a:ext cx="8086725" cy="2400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516" y="5054819"/>
            <a:ext cx="5701163" cy="1468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525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3402" y="495584"/>
            <a:ext cx="7991475" cy="24003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230" y="3249873"/>
            <a:ext cx="5438775" cy="685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8727" y="4361313"/>
            <a:ext cx="7296150" cy="55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483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84" y="114029"/>
            <a:ext cx="5860861" cy="32439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798" y="3850659"/>
            <a:ext cx="7639050" cy="8763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230" y="4957691"/>
            <a:ext cx="5638800" cy="100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523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878" y="228957"/>
            <a:ext cx="10595766" cy="435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4128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356" y="392731"/>
            <a:ext cx="10595766" cy="435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758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9804" y="416328"/>
            <a:ext cx="8779562" cy="219767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0872" y="2894177"/>
            <a:ext cx="8588494" cy="2095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306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6722" y="195689"/>
            <a:ext cx="6389642" cy="6431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216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622" y="363158"/>
            <a:ext cx="7913812" cy="12609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4621" y="2044960"/>
            <a:ext cx="8124471" cy="154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576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7716" y="1290353"/>
            <a:ext cx="8181975" cy="408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457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8126" y="412916"/>
            <a:ext cx="8109898" cy="17875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8126" y="2857500"/>
            <a:ext cx="8109898" cy="1420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861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2077" y="403533"/>
            <a:ext cx="4400550" cy="6191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6152" y="1446521"/>
            <a:ext cx="7772400" cy="401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44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6346" y="334867"/>
            <a:ext cx="9421363" cy="3756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552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3240" y="439145"/>
            <a:ext cx="6934200" cy="390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548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179929" y="341834"/>
            <a:ext cx="8620197" cy="5036898"/>
            <a:chOff x="3179929" y="341834"/>
            <a:chExt cx="8620197" cy="503689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79929" y="341834"/>
              <a:ext cx="8620196" cy="158882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79930" y="1930654"/>
              <a:ext cx="8620196" cy="34480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38849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4634" y="358396"/>
            <a:ext cx="7391400" cy="10096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381" y="1493718"/>
            <a:ext cx="5910476" cy="52513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7843" y="2162744"/>
            <a:ext cx="5148191" cy="90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46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6975" y="157873"/>
            <a:ext cx="8570438" cy="27226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4769" y="3107235"/>
            <a:ext cx="6652644" cy="351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386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0997" y="399978"/>
            <a:ext cx="8398065" cy="31359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0997" y="3844333"/>
            <a:ext cx="4724400" cy="7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907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4596" y="681676"/>
            <a:ext cx="8162925" cy="18097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4596" y="2878399"/>
            <a:ext cx="5991225" cy="325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835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3325" y="385052"/>
            <a:ext cx="8656163" cy="315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865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897786" y="4076344"/>
            <a:ext cx="7410450" cy="1333500"/>
            <a:chOff x="3897786" y="4076344"/>
            <a:chExt cx="7410450" cy="13335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97786" y="4076344"/>
              <a:ext cx="7410450" cy="752475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12461" y="4828819"/>
              <a:ext cx="4295775" cy="581025"/>
            </a:xfrm>
            <a:prstGeom prst="rect">
              <a:avLst/>
            </a:prstGeom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9760" y="5682657"/>
            <a:ext cx="7715250" cy="7334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03984" y="681677"/>
            <a:ext cx="8604252" cy="2443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832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9564" y="354842"/>
            <a:ext cx="7886700" cy="3200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4339" y="3680844"/>
            <a:ext cx="7781925" cy="277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508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3917" y="352851"/>
            <a:ext cx="7962900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165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5712" y="200380"/>
            <a:ext cx="5734050" cy="25812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5420" y="2957797"/>
            <a:ext cx="7820025" cy="11334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4457" y="5285024"/>
            <a:ext cx="7981950" cy="10953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5420" y="4267414"/>
            <a:ext cx="7713270" cy="727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90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6339" y="109182"/>
            <a:ext cx="5465735" cy="6646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07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8794" y="0"/>
            <a:ext cx="6488017" cy="19963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5464" y="2116910"/>
            <a:ext cx="5854676" cy="32984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3832" y="5601828"/>
            <a:ext cx="5956308" cy="121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688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5196" y="256001"/>
            <a:ext cx="4352925" cy="4857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8136" y="742200"/>
            <a:ext cx="1247775" cy="4191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595" y="951750"/>
            <a:ext cx="4086225" cy="41433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4524" y="1639153"/>
            <a:ext cx="6666474" cy="3246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061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006566" y="307742"/>
            <a:ext cx="6846402" cy="3456732"/>
            <a:chOff x="4651724" y="485163"/>
            <a:chExt cx="6846402" cy="345673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51725" y="485163"/>
              <a:ext cx="6846401" cy="1383912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51724" y="1869075"/>
              <a:ext cx="6846401" cy="2072820"/>
            </a:xfrm>
            <a:prstGeom prst="rect">
              <a:avLst/>
            </a:prstGeom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6596" y="4010266"/>
            <a:ext cx="4048095" cy="5730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0482" y="4153534"/>
            <a:ext cx="335309" cy="2865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3766" y="3991977"/>
            <a:ext cx="4365114" cy="5913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53509" y="5479556"/>
            <a:ext cx="5877053" cy="45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823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0722" y="307998"/>
            <a:ext cx="4227450" cy="7155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1749" y="1380982"/>
            <a:ext cx="7460563" cy="154114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1749" y="3065627"/>
            <a:ext cx="7460563" cy="19135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7339" y="5122672"/>
            <a:ext cx="6441317" cy="1585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345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175" y="135909"/>
            <a:ext cx="7465963" cy="11606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175" y="1427683"/>
            <a:ext cx="7465963" cy="117003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8288" y="2728868"/>
            <a:ext cx="6353814" cy="32622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8737" y="5344390"/>
            <a:ext cx="4318320" cy="646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866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534" y="2220805"/>
            <a:ext cx="7356428" cy="24922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0670" y="5245929"/>
            <a:ext cx="4566155" cy="7727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581" y="298402"/>
            <a:ext cx="10110335" cy="1625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019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328470"/>
            <a:ext cx="7189455" cy="419483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664" y="4773873"/>
            <a:ext cx="6996988" cy="1585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306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475" y="406518"/>
            <a:ext cx="8285470" cy="22958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224" y="3082047"/>
            <a:ext cx="7231666" cy="248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251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102" y="342402"/>
            <a:ext cx="4419600" cy="35528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2796" y="833935"/>
            <a:ext cx="5683464" cy="30612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7977" y="4244098"/>
            <a:ext cx="7411374" cy="1924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903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1939" y="178344"/>
            <a:ext cx="8321012" cy="20867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237" y="2427524"/>
            <a:ext cx="6051403" cy="779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2693" y="3369670"/>
            <a:ext cx="7420258" cy="18912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8171" y="5555839"/>
            <a:ext cx="5449873" cy="981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832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5247" y="361026"/>
            <a:ext cx="4663875" cy="6625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789" y="1131484"/>
            <a:ext cx="7042253" cy="17345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1122" y="3314486"/>
            <a:ext cx="8338000" cy="2077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72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837" y="591403"/>
            <a:ext cx="8521886" cy="11555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951" y="2242212"/>
            <a:ext cx="7283285" cy="2830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760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7033" y="137829"/>
            <a:ext cx="7575076" cy="36234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7033" y="3919751"/>
            <a:ext cx="7575076" cy="2222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249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7110" y="601567"/>
            <a:ext cx="8130578" cy="9679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9337" y="1850763"/>
            <a:ext cx="5225019" cy="304878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9841" y="5180816"/>
            <a:ext cx="4444515" cy="4420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9722" y="2079578"/>
            <a:ext cx="5424393" cy="3980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818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156" y="97739"/>
            <a:ext cx="4798540" cy="35808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7915" y="3261602"/>
            <a:ext cx="6314879" cy="2907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776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4470" y="463526"/>
            <a:ext cx="7440245" cy="792068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075542" y="1516393"/>
            <a:ext cx="4902177" cy="3096549"/>
            <a:chOff x="1075542" y="1516394"/>
            <a:chExt cx="3571875" cy="259659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75542" y="1516394"/>
              <a:ext cx="3571875" cy="1914525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75542" y="3430919"/>
              <a:ext cx="3571875" cy="682067"/>
            </a:xfrm>
            <a:prstGeom prst="rect">
              <a:avLst/>
            </a:prstGeom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8645" y="5042492"/>
            <a:ext cx="9127468" cy="1040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644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860" y="401044"/>
            <a:ext cx="6927376" cy="2965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297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9719" y="130293"/>
            <a:ext cx="1153449" cy="535105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4490113" y="826825"/>
            <a:ext cx="7213055" cy="3159258"/>
            <a:chOff x="4490113" y="1127076"/>
            <a:chExt cx="7213055" cy="315925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90113" y="1127076"/>
              <a:ext cx="7213055" cy="1470177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90113" y="2494341"/>
              <a:ext cx="7213055" cy="17919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58756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1373" y="272955"/>
            <a:ext cx="4921747" cy="6408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307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886181" y="30671"/>
            <a:ext cx="6892120" cy="6686453"/>
            <a:chOff x="4886181" y="30671"/>
            <a:chExt cx="6892120" cy="668645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43435" y="30671"/>
              <a:ext cx="6834866" cy="1003182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86181" y="1033853"/>
              <a:ext cx="6892120" cy="56832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96143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4905" y="347093"/>
            <a:ext cx="7799017" cy="27782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870" y="3466033"/>
            <a:ext cx="4769007" cy="6828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8743" y="4297125"/>
            <a:ext cx="7685179" cy="1803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619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5899" y="210118"/>
            <a:ext cx="6769289" cy="5542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55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728" y="109182"/>
            <a:ext cx="6258577" cy="66373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5305" y="1808543"/>
            <a:ext cx="5418162" cy="884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77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3827" y="291863"/>
            <a:ext cx="8165058" cy="4467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662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4932" y="218790"/>
            <a:ext cx="7048501" cy="41734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12494" b="15021"/>
          <a:stretch/>
        </p:blipFill>
        <p:spPr>
          <a:xfrm>
            <a:off x="4507598" y="4817660"/>
            <a:ext cx="7000875" cy="5868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0873" y="5575679"/>
            <a:ext cx="7467600" cy="838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008" y="5994779"/>
            <a:ext cx="3743325" cy="4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064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96" y="278997"/>
            <a:ext cx="7724775" cy="31337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7695" y="3905534"/>
            <a:ext cx="7542301" cy="1253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744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257" y="169388"/>
            <a:ext cx="3686175" cy="43529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94" y="169388"/>
            <a:ext cx="6553200" cy="36290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494" y="4188938"/>
            <a:ext cx="5086350" cy="3333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6864" y="4912838"/>
            <a:ext cx="7715250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701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1124</TotalTime>
  <Words>0</Words>
  <Application>Microsoft Office PowerPoint</Application>
  <PresentationFormat>Widescreen</PresentationFormat>
  <Paragraphs>0</Paragraphs>
  <Slides>52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5" baseType="lpstr">
      <vt:lpstr>Arial</vt:lpstr>
      <vt:lpstr>Corbel</vt:lpstr>
      <vt:lpstr>Parallax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151</cp:revision>
  <dcterms:created xsi:type="dcterms:W3CDTF">2020-10-25T09:35:01Z</dcterms:created>
  <dcterms:modified xsi:type="dcterms:W3CDTF">2024-10-21T12:56:06Z</dcterms:modified>
</cp:coreProperties>
</file>