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32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432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9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29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2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69C2-9A79-4708-8C4C-0ACB83443CA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D60CB-5B4D-4D9A-8859-0974DD43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57" y="161641"/>
            <a:ext cx="3695700" cy="85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4" y="1180176"/>
            <a:ext cx="11406388" cy="41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775" y="5308980"/>
            <a:ext cx="6440820" cy="1366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76" y="5549496"/>
            <a:ext cx="17049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38" y="266060"/>
            <a:ext cx="3495675" cy="86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06" y="266060"/>
            <a:ext cx="319087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188"/>
          <a:stretch/>
        </p:blipFill>
        <p:spPr>
          <a:xfrm>
            <a:off x="5830010" y="1332860"/>
            <a:ext cx="5581650" cy="884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29" y="2707871"/>
            <a:ext cx="11534775" cy="193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2" y="5034954"/>
            <a:ext cx="95154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95" y="280916"/>
            <a:ext cx="4495800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24" y="1699858"/>
            <a:ext cx="530542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449" y="3922096"/>
            <a:ext cx="8229600" cy="7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273" y="5093388"/>
            <a:ext cx="4810125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70" y="4754113"/>
            <a:ext cx="45720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98" y="320935"/>
            <a:ext cx="4257675" cy="1057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9" y="1831998"/>
            <a:ext cx="11715750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634" y="5101206"/>
            <a:ext cx="4191000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05" y="5101206"/>
            <a:ext cx="51530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62" y="1387593"/>
            <a:ext cx="114681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9" y="120271"/>
            <a:ext cx="11649075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47" y="3757684"/>
            <a:ext cx="8724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35" y="329181"/>
            <a:ext cx="8134350" cy="109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182" y="291081"/>
            <a:ext cx="2571750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57" y="1881187"/>
            <a:ext cx="11496675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57" y="3448760"/>
            <a:ext cx="619125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3217"/>
          <a:stretch/>
        </p:blipFill>
        <p:spPr>
          <a:xfrm>
            <a:off x="493950" y="4995081"/>
            <a:ext cx="11382375" cy="17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399" y="404812"/>
            <a:ext cx="417195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79" y="1376007"/>
            <a:ext cx="11442870" cy="2390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64" y="4176002"/>
            <a:ext cx="11163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96" y="198319"/>
            <a:ext cx="11344275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96" y="2172197"/>
            <a:ext cx="6276975" cy="147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46" y="3965100"/>
            <a:ext cx="6981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3" y="532547"/>
            <a:ext cx="115633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65" y="426209"/>
            <a:ext cx="11683159" cy="51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234" y="150186"/>
            <a:ext cx="3733800" cy="85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732" y="1204964"/>
            <a:ext cx="2790825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505" y="1967250"/>
            <a:ext cx="9303580" cy="47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6" y="560482"/>
            <a:ext cx="11257851" cy="4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300" y="194837"/>
            <a:ext cx="5217141" cy="649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229" y="6273420"/>
            <a:ext cx="3397159" cy="2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687" y="374318"/>
            <a:ext cx="28003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5" y="1664244"/>
            <a:ext cx="11490162" cy="2143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67" y="4108615"/>
            <a:ext cx="116205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4" y="674640"/>
            <a:ext cx="113728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146" y="604411"/>
            <a:ext cx="916305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76" y="1797737"/>
            <a:ext cx="115919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7" y="858458"/>
            <a:ext cx="11277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85" y="333019"/>
            <a:ext cx="4276725" cy="92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35" y="1616406"/>
            <a:ext cx="5934075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25" y="3024471"/>
            <a:ext cx="5019675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535" y="4169249"/>
            <a:ext cx="59340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72" y="384767"/>
            <a:ext cx="78009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33" y="1331034"/>
            <a:ext cx="9430603" cy="54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79" y="661845"/>
            <a:ext cx="4907508" cy="41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9" y="238197"/>
            <a:ext cx="11302456" cy="3856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07" y="4430688"/>
            <a:ext cx="97631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71" y="230875"/>
            <a:ext cx="28194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625"/>
          <a:stretch/>
        </p:blipFill>
        <p:spPr>
          <a:xfrm>
            <a:off x="333019" y="1214650"/>
            <a:ext cx="11744325" cy="1596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419" y="3349814"/>
            <a:ext cx="10829925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669" y="4469926"/>
            <a:ext cx="10734675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946" y="5455408"/>
            <a:ext cx="104489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5" y="122829"/>
            <a:ext cx="10870091" cy="66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5" y="529277"/>
            <a:ext cx="117062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503" y="318447"/>
            <a:ext cx="1590675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78" y="1376788"/>
            <a:ext cx="6858000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7" y="318447"/>
            <a:ext cx="4143375" cy="301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153" y="4378017"/>
            <a:ext cx="6677025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553" y="5291990"/>
            <a:ext cx="6524625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82" y="3673821"/>
            <a:ext cx="4437882" cy="21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07" y="257530"/>
            <a:ext cx="24860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59" y="276579"/>
            <a:ext cx="377190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19" y="1106534"/>
            <a:ext cx="289560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509" y="1335134"/>
            <a:ext cx="1638300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293" y="1282746"/>
            <a:ext cx="3324225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381" y="2031738"/>
            <a:ext cx="3876675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293" y="2117463"/>
            <a:ext cx="3810000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t="2419"/>
          <a:stretch/>
        </p:blipFill>
        <p:spPr>
          <a:xfrm>
            <a:off x="611732" y="3275463"/>
            <a:ext cx="3590925" cy="3085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6787" y="3409666"/>
            <a:ext cx="25908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7509" y="5513554"/>
            <a:ext cx="60864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51" y="163773"/>
            <a:ext cx="9771757" cy="63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417" y="373038"/>
            <a:ext cx="571500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274076"/>
            <a:ext cx="3248025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566" y="1340751"/>
            <a:ext cx="5381625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29" y="2658044"/>
            <a:ext cx="11763375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06" y="4785317"/>
            <a:ext cx="5019675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338" y="4928191"/>
            <a:ext cx="37814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57" y="211719"/>
            <a:ext cx="1952625" cy="92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489" y="125994"/>
            <a:ext cx="4772025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696" y="211719"/>
            <a:ext cx="352425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73" y="1725286"/>
            <a:ext cx="491490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021" y="1863398"/>
            <a:ext cx="3352800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73" y="3667478"/>
            <a:ext cx="4914900" cy="113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731" y="3667477"/>
            <a:ext cx="1809750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825" y="5181044"/>
            <a:ext cx="5086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63" y="303520"/>
            <a:ext cx="3019425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26" y="153395"/>
            <a:ext cx="4126956" cy="3027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406" y="3309493"/>
            <a:ext cx="8530632" cy="33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25" y="509587"/>
            <a:ext cx="33718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807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117</cp:revision>
  <dcterms:created xsi:type="dcterms:W3CDTF">2020-03-31T08:57:10Z</dcterms:created>
  <dcterms:modified xsi:type="dcterms:W3CDTF">2024-12-17T09:24:48Z</dcterms:modified>
</cp:coreProperties>
</file>