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55" r:id="rId2"/>
    <p:sldId id="578" r:id="rId3"/>
    <p:sldId id="579" r:id="rId4"/>
    <p:sldId id="580" r:id="rId5"/>
    <p:sldId id="581" r:id="rId6"/>
    <p:sldId id="582" r:id="rId7"/>
    <p:sldId id="583" r:id="rId8"/>
    <p:sldId id="551" r:id="rId9"/>
    <p:sldId id="552" r:id="rId10"/>
    <p:sldId id="553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41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95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D764-C177-4200-B523-608BA639125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47A6BB-0B92-4D72-886A-C2AB91384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165" y="432654"/>
            <a:ext cx="2523963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33" y="455991"/>
            <a:ext cx="6792817" cy="29153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07475" y="3788533"/>
            <a:ext cx="8394617" cy="1998220"/>
            <a:chOff x="3507475" y="3788533"/>
            <a:chExt cx="8394617" cy="19982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7475" y="3788533"/>
              <a:ext cx="8394616" cy="6273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7476" y="4415889"/>
              <a:ext cx="8394616" cy="1370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0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204787"/>
            <a:ext cx="7525177" cy="3951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39" y="4606972"/>
            <a:ext cx="6245275" cy="14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10" y="410002"/>
            <a:ext cx="7073521" cy="23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158" y="328683"/>
            <a:ext cx="3018004" cy="435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43" y="411286"/>
            <a:ext cx="2947063" cy="116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1" y="1875856"/>
            <a:ext cx="7056673" cy="1235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2913" r="5385"/>
          <a:stretch/>
        </p:blipFill>
        <p:spPr>
          <a:xfrm>
            <a:off x="6086901" y="3394451"/>
            <a:ext cx="4749421" cy="1205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901" y="5273936"/>
            <a:ext cx="5081196" cy="4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256" y="439642"/>
            <a:ext cx="3868785" cy="2097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78" y="2773623"/>
            <a:ext cx="7727547" cy="24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896" y="312263"/>
            <a:ext cx="4754185" cy="2562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965" y="3149505"/>
            <a:ext cx="7988560" cy="1669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3" y="3984345"/>
            <a:ext cx="2561727" cy="1628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52" y="5970610"/>
            <a:ext cx="1380272" cy="4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2571" y="518472"/>
            <a:ext cx="7282511" cy="407009"/>
            <a:chOff x="4262571" y="518472"/>
            <a:chExt cx="7282511" cy="4070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4573" y="518472"/>
              <a:ext cx="4980509" cy="40700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2571" y="563531"/>
              <a:ext cx="2302002" cy="36195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67" y="721976"/>
            <a:ext cx="2643259" cy="1550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365" y="1854390"/>
            <a:ext cx="2182718" cy="37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877" y="2467258"/>
            <a:ext cx="3717488" cy="311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283" y="3298351"/>
            <a:ext cx="7105650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675" y="4460401"/>
            <a:ext cx="4719389" cy="1067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6643" y="5622451"/>
            <a:ext cx="5983924" cy="7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31" y="326266"/>
            <a:ext cx="8667182" cy="1684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77" y="3553393"/>
            <a:ext cx="3411941" cy="219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290" y="2248402"/>
            <a:ext cx="471871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6" y="459617"/>
            <a:ext cx="8132715" cy="1267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16" y="1836263"/>
            <a:ext cx="2306472" cy="55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080" y="2518012"/>
            <a:ext cx="2993976" cy="552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50" y="2537346"/>
            <a:ext cx="1295543" cy="1422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054" y="4262152"/>
            <a:ext cx="8410859" cy="20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7277" y="368581"/>
            <a:ext cx="10353675" cy="361950"/>
            <a:chOff x="1247277" y="559416"/>
            <a:chExt cx="10353675" cy="361950"/>
          </a:xfrm>
        </p:grpSpPr>
        <p:grpSp>
          <p:nvGrpSpPr>
            <p:cNvPr id="4" name="Group 3"/>
            <p:cNvGrpSpPr/>
            <p:nvPr/>
          </p:nvGrpSpPr>
          <p:grpSpPr>
            <a:xfrm>
              <a:off x="3438027" y="559416"/>
              <a:ext cx="8162925" cy="361950"/>
              <a:chOff x="3438027" y="559416"/>
              <a:chExt cx="8162925" cy="36195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72277" y="559416"/>
                <a:ext cx="828675" cy="36195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8027" y="568941"/>
                <a:ext cx="7334250" cy="352425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7277" y="559416"/>
              <a:ext cx="2190750" cy="3429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935" y="938924"/>
            <a:ext cx="7603342" cy="1331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006" y="2438284"/>
            <a:ext cx="3873310" cy="46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327" y="3280723"/>
            <a:ext cx="4575411" cy="349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817" y="3173401"/>
            <a:ext cx="2252236" cy="457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9776" y="3352463"/>
            <a:ext cx="1839649" cy="1386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0517" y="4064788"/>
            <a:ext cx="2377152" cy="597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0606" y="4251845"/>
            <a:ext cx="512927" cy="410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4315" y="4251845"/>
            <a:ext cx="1828405" cy="388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6030" y="4820839"/>
            <a:ext cx="8044359" cy="18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6A2FD-773C-78E6-12DA-4F79E456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257300"/>
            <a:ext cx="1114161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21" y="426989"/>
            <a:ext cx="7623999" cy="910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994" y="1548949"/>
            <a:ext cx="8651685" cy="976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621" y="2905267"/>
            <a:ext cx="8780699" cy="26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279" y="206400"/>
            <a:ext cx="76771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13" y="1235183"/>
            <a:ext cx="7610860" cy="1394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713" y="2715267"/>
            <a:ext cx="7610860" cy="88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73" y="3756559"/>
            <a:ext cx="6310740" cy="170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404" y="5906779"/>
            <a:ext cx="55340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841" y="440069"/>
            <a:ext cx="10506075" cy="628650"/>
            <a:chOff x="1116841" y="440069"/>
            <a:chExt cx="10506075" cy="628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3966" y="440069"/>
              <a:ext cx="3028950" cy="4095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841" y="440069"/>
              <a:ext cx="7477125" cy="62865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188" y="1491941"/>
            <a:ext cx="9111728" cy="23924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98293" y="3940851"/>
            <a:ext cx="8172235" cy="1468583"/>
            <a:chOff x="3398293" y="3940851"/>
            <a:chExt cx="8172235" cy="14685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8293" y="3940851"/>
              <a:ext cx="8172235" cy="8925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8281" y="4833421"/>
              <a:ext cx="3832247" cy="576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6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46" y="319655"/>
            <a:ext cx="8652609" cy="1283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10" y="1835126"/>
            <a:ext cx="8434245" cy="1941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110" y="4009118"/>
            <a:ext cx="8434245" cy="19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513" y="450163"/>
            <a:ext cx="1971683" cy="1079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13" y="1733975"/>
            <a:ext cx="1971683" cy="1067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691" y="2801516"/>
            <a:ext cx="4834649" cy="22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88" y="305085"/>
            <a:ext cx="988695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452" y="1663605"/>
            <a:ext cx="249555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538" y="2372933"/>
            <a:ext cx="100774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93" y="262720"/>
            <a:ext cx="9725025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793" y="2332345"/>
            <a:ext cx="542925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065" y="2303770"/>
            <a:ext cx="2390775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168" y="2272848"/>
            <a:ext cx="2028825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580" y="3975687"/>
            <a:ext cx="9420225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18" y="5202276"/>
            <a:ext cx="22669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514" y="410214"/>
            <a:ext cx="820102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7" y="410213"/>
            <a:ext cx="2641837" cy="1669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914" y="2241787"/>
            <a:ext cx="9572625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14" y="3387552"/>
            <a:ext cx="2875200" cy="1758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806" y="5377220"/>
            <a:ext cx="9725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38" y="414481"/>
            <a:ext cx="2867025" cy="155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68" y="1190768"/>
            <a:ext cx="6705600" cy="2028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211" y="3702524"/>
            <a:ext cx="5334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063" y="3631086"/>
            <a:ext cx="2581275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063" y="3378674"/>
            <a:ext cx="1943100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638" y="5078531"/>
            <a:ext cx="22955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70" y="455280"/>
            <a:ext cx="10029825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82" y="1212731"/>
            <a:ext cx="2676525" cy="1457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830" y="2884582"/>
            <a:ext cx="10086975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456" y="4051608"/>
            <a:ext cx="2543175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055" y="5752034"/>
            <a:ext cx="10191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CC192-97A8-6EC1-E578-CD49F00E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802371"/>
            <a:ext cx="11214808" cy="252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8F46B-9C25-E5BF-1F5D-46BAB338E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1" y="4531629"/>
            <a:ext cx="11372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538" y="445755"/>
            <a:ext cx="6677025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77" y="1293764"/>
            <a:ext cx="9429750" cy="885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314" y="2465623"/>
            <a:ext cx="92868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18" y="423223"/>
            <a:ext cx="6248400" cy="552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95" y="1149397"/>
            <a:ext cx="6048375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893" y="4110037"/>
            <a:ext cx="2219325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068" y="4729092"/>
            <a:ext cx="99631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64" y="225117"/>
            <a:ext cx="2352675" cy="86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18" y="1163543"/>
            <a:ext cx="10239375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700" y="2282944"/>
            <a:ext cx="7877175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975" y="5054079"/>
            <a:ext cx="72009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877" y="357756"/>
            <a:ext cx="9229725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602" y="1644556"/>
            <a:ext cx="1905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602" y="2350331"/>
            <a:ext cx="914400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927" y="3199906"/>
            <a:ext cx="9210675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290" y="4811481"/>
            <a:ext cx="91916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148" y="307075"/>
            <a:ext cx="161925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73" y="1057559"/>
            <a:ext cx="90011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46801-025D-1EB0-79AA-900245E3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8" y="847725"/>
            <a:ext cx="11277600" cy="258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070DE2-8963-29A6-7D7C-586035392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7" y="3975221"/>
            <a:ext cx="1146648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73959-4406-02A4-3D8B-6A4CB1AAB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79" y="148297"/>
            <a:ext cx="11591925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67B2D-0576-0066-D093-04B420F3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79" y="3429000"/>
            <a:ext cx="115919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692E0-DD5E-8B38-59E8-EEA30811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5" y="159873"/>
            <a:ext cx="11696700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61810-3E19-845B-D86A-648EAD7E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3964452"/>
            <a:ext cx="11405454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D83A8-48A3-F3D2-4629-9D452169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48" y="731960"/>
            <a:ext cx="115824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677" y="140260"/>
            <a:ext cx="2705100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45" y="1487037"/>
            <a:ext cx="3929743" cy="36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99" y="1374870"/>
            <a:ext cx="3386422" cy="13796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45457" y="2207983"/>
            <a:ext cx="6438331" cy="1093080"/>
            <a:chOff x="5445457" y="3245842"/>
            <a:chExt cx="6438331" cy="10930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5457" y="3245842"/>
              <a:ext cx="6438331" cy="4053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5457" y="3651218"/>
              <a:ext cx="6438331" cy="68770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961" y="3520027"/>
            <a:ext cx="6569834" cy="31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10" y="570433"/>
            <a:ext cx="6201896" cy="1490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10" y="2878113"/>
            <a:ext cx="6337679" cy="17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197</cp:revision>
  <dcterms:created xsi:type="dcterms:W3CDTF">2020-04-03T19:02:29Z</dcterms:created>
  <dcterms:modified xsi:type="dcterms:W3CDTF">2024-12-16T05:42:55Z</dcterms:modified>
</cp:coreProperties>
</file>