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0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2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5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60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1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4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4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0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625C-30EA-4521-9C1B-8D227C23964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C43536-3BE6-4F7D-9B7F-EEE69EF4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9" y="157234"/>
            <a:ext cx="11309853" cy="2367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72" y="2687116"/>
            <a:ext cx="10629900" cy="82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7" y="3678071"/>
            <a:ext cx="11591925" cy="115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47" y="5242659"/>
            <a:ext cx="116300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62" y="623460"/>
            <a:ext cx="1457325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19" y="1773569"/>
            <a:ext cx="11515725" cy="140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96" y="3571378"/>
            <a:ext cx="4600575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104" y="3779720"/>
            <a:ext cx="1219200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221" y="4518831"/>
            <a:ext cx="3790950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806" y="4616712"/>
            <a:ext cx="2190750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104" y="5584638"/>
            <a:ext cx="1209675" cy="552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1646" y="5581191"/>
            <a:ext cx="30575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69" y="438363"/>
            <a:ext cx="10629900" cy="109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969" y="1913956"/>
            <a:ext cx="5829300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602" y="2085406"/>
            <a:ext cx="205740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77" y="3113324"/>
            <a:ext cx="634365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304" y="3451248"/>
            <a:ext cx="4095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10" y="309918"/>
            <a:ext cx="1175385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15" y="2857322"/>
            <a:ext cx="2457450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996" y="2672118"/>
            <a:ext cx="296227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523" y="4690351"/>
            <a:ext cx="5686425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10" y="5225956"/>
            <a:ext cx="22193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4" y="635971"/>
            <a:ext cx="11372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956" y="269259"/>
            <a:ext cx="1228725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8" y="1394559"/>
            <a:ext cx="115633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512" y="152218"/>
            <a:ext cx="514350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9" y="771627"/>
            <a:ext cx="11811000" cy="199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7" y="2857886"/>
            <a:ext cx="10963275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7" y="4092835"/>
            <a:ext cx="11416241" cy="25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62" y="389459"/>
            <a:ext cx="10858500" cy="124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74" y="2077658"/>
            <a:ext cx="107346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81" y="493594"/>
            <a:ext cx="6334125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7" y="365006"/>
            <a:ext cx="3933825" cy="2390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52" y="1981127"/>
            <a:ext cx="3286125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707" y="2073251"/>
            <a:ext cx="3114675" cy="280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57" y="5024864"/>
            <a:ext cx="116300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88" y="225117"/>
            <a:ext cx="7172325" cy="8667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1911" y="1238677"/>
            <a:ext cx="11791950" cy="3248025"/>
            <a:chOff x="281911" y="1238677"/>
            <a:chExt cx="11791950" cy="3248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11" y="1238677"/>
              <a:ext cx="11791950" cy="1924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8661" y="3162727"/>
              <a:ext cx="3505200" cy="132397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45" y="3505981"/>
            <a:ext cx="3143250" cy="26574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87195" y="4829956"/>
            <a:ext cx="8086725" cy="1456650"/>
            <a:chOff x="3887195" y="4829956"/>
            <a:chExt cx="8086725" cy="14566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7195" y="4829956"/>
              <a:ext cx="8086725" cy="847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4620" y="5600806"/>
              <a:ext cx="20193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1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2" y="230022"/>
            <a:ext cx="2562225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91" y="453859"/>
            <a:ext cx="4552950" cy="141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72" y="2466762"/>
            <a:ext cx="4467225" cy="132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597" y="2466762"/>
            <a:ext cx="3152775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72" y="4160577"/>
            <a:ext cx="3324225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0964" y="4044002"/>
            <a:ext cx="695325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393" y="4329752"/>
            <a:ext cx="4029075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8626" y="5478936"/>
            <a:ext cx="457200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2730" y="5721823"/>
            <a:ext cx="62484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71" y="391662"/>
            <a:ext cx="11620500" cy="135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3" y="2306827"/>
            <a:ext cx="11022415" cy="10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459" y="518402"/>
            <a:ext cx="28098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189"/>
          <a:stretch/>
        </p:blipFill>
        <p:spPr>
          <a:xfrm>
            <a:off x="527002" y="1705970"/>
            <a:ext cx="11410950" cy="22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4" y="440496"/>
            <a:ext cx="11525226" cy="1565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44" y="2474936"/>
            <a:ext cx="5705475" cy="360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874" y="2749739"/>
            <a:ext cx="48387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02" y="430260"/>
            <a:ext cx="4162425" cy="206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258" y="430260"/>
            <a:ext cx="5695950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23" y="3633076"/>
            <a:ext cx="515302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311" y="4264499"/>
            <a:ext cx="4114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130</cp:revision>
  <dcterms:created xsi:type="dcterms:W3CDTF">2021-12-03T14:17:49Z</dcterms:created>
  <dcterms:modified xsi:type="dcterms:W3CDTF">2025-03-03T13:06:24Z</dcterms:modified>
</cp:coreProperties>
</file>