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355" r:id="rId2"/>
    <p:sldId id="524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41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95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2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D764-C177-4200-B523-608BA639125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165" y="432654"/>
            <a:ext cx="2523963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2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7" y="114994"/>
            <a:ext cx="5229317" cy="4689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686" y="270894"/>
            <a:ext cx="742950" cy="44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074" y="929967"/>
            <a:ext cx="5545113" cy="1467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76" y="2718818"/>
            <a:ext cx="5948860" cy="31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56" y="129541"/>
            <a:ext cx="5230821" cy="4688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095" y="129541"/>
            <a:ext cx="742950" cy="37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014" y="903880"/>
            <a:ext cx="63150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486" y="135553"/>
            <a:ext cx="8268197" cy="1387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2" y="499390"/>
            <a:ext cx="2723486" cy="1192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848" y="1692322"/>
            <a:ext cx="8525538" cy="1743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659" y="3605816"/>
            <a:ext cx="7229688" cy="31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64" y="478951"/>
            <a:ext cx="7515225" cy="497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52" y="5659768"/>
            <a:ext cx="4495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32" y="213459"/>
            <a:ext cx="8115300" cy="402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354" y="4342048"/>
            <a:ext cx="7983656" cy="23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69" y="301032"/>
            <a:ext cx="4371975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01" y="1244648"/>
            <a:ext cx="5295900" cy="43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24" y="1878701"/>
            <a:ext cx="1485900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951" y="2522279"/>
            <a:ext cx="8553450" cy="419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29051" y="3190951"/>
            <a:ext cx="9658350" cy="2059322"/>
            <a:chOff x="2129051" y="3190951"/>
            <a:chExt cx="9658350" cy="2059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9051" y="3190951"/>
              <a:ext cx="9658350" cy="1447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0176" y="4526373"/>
              <a:ext cx="4467225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01" y="413840"/>
            <a:ext cx="10153650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76" y="2488939"/>
            <a:ext cx="101631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24" y="313898"/>
            <a:ext cx="7359351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89" y="295701"/>
            <a:ext cx="4069095" cy="139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85" y="1418880"/>
            <a:ext cx="7207155" cy="51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62" y="144225"/>
            <a:ext cx="9582150" cy="2447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96587" y="2636504"/>
            <a:ext cx="9572625" cy="4105275"/>
            <a:chOff x="1696587" y="2636504"/>
            <a:chExt cx="9572625" cy="4105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6587" y="2636504"/>
              <a:ext cx="9572625" cy="21050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9962" y="4741529"/>
              <a:ext cx="5429250" cy="200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069" y="291152"/>
            <a:ext cx="3912216" cy="638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88" y="1235548"/>
            <a:ext cx="8796289" cy="1835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748" y="3751571"/>
            <a:ext cx="50577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97" y="129654"/>
            <a:ext cx="6775643" cy="6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78" y="156096"/>
            <a:ext cx="9296400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531" y="3904113"/>
            <a:ext cx="6544883" cy="26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21" y="470066"/>
            <a:ext cx="9553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55" y="507028"/>
            <a:ext cx="94773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170" y="240258"/>
            <a:ext cx="7313802" cy="2942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170" y="3579198"/>
            <a:ext cx="6578977" cy="28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0455" y="321219"/>
            <a:ext cx="10096500" cy="5295900"/>
            <a:chOff x="1020455" y="321219"/>
            <a:chExt cx="10096500" cy="5295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455" y="321219"/>
              <a:ext cx="10096500" cy="49053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0155" y="5226594"/>
              <a:ext cx="4876800" cy="39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3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11" y="133064"/>
            <a:ext cx="6635656" cy="3107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6" y="3937734"/>
            <a:ext cx="7019641" cy="25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49" y="497574"/>
            <a:ext cx="7332971" cy="2298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22" y="3867647"/>
            <a:ext cx="9808351" cy="21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96" y="498214"/>
            <a:ext cx="8995181" cy="2204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634" y="2865816"/>
            <a:ext cx="2277044" cy="101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294" y="3879226"/>
            <a:ext cx="9208055" cy="112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88" y="3895590"/>
            <a:ext cx="809557" cy="1109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294" y="5100614"/>
            <a:ext cx="8454087" cy="14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6" y="0"/>
            <a:ext cx="5063390" cy="336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782" y="3464060"/>
            <a:ext cx="7924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26" y="352709"/>
            <a:ext cx="7691724" cy="957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866" y="1883462"/>
            <a:ext cx="6128555" cy="1253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826" y="3709743"/>
            <a:ext cx="9139595" cy="18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161569"/>
            <a:ext cx="797242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03" t="37945" r="57188" b="5869"/>
          <a:stretch/>
        </p:blipFill>
        <p:spPr>
          <a:xfrm>
            <a:off x="641444" y="298047"/>
            <a:ext cx="2893326" cy="1846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444" y="1663463"/>
            <a:ext cx="5105400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80" y="3087819"/>
            <a:ext cx="4078080" cy="109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44" y="4822707"/>
            <a:ext cx="3525956" cy="12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715" y="302880"/>
            <a:ext cx="747712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441"/>
          <a:stretch/>
        </p:blipFill>
        <p:spPr>
          <a:xfrm>
            <a:off x="228196" y="1150605"/>
            <a:ext cx="4951485" cy="4444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290" y="1430953"/>
            <a:ext cx="971550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284" y="2158976"/>
            <a:ext cx="65246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1257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196</cp:revision>
  <dcterms:created xsi:type="dcterms:W3CDTF">2020-04-03T19:02:29Z</dcterms:created>
  <dcterms:modified xsi:type="dcterms:W3CDTF">2024-12-23T06:30:13Z</dcterms:modified>
</cp:coreProperties>
</file>