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406" r:id="rId3"/>
    <p:sldId id="407" r:id="rId4"/>
    <p:sldId id="413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08" r:id="rId16"/>
    <p:sldId id="409" r:id="rId17"/>
    <p:sldId id="410" r:id="rId18"/>
    <p:sldId id="411" r:id="rId19"/>
    <p:sldId id="412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66" r:id="rId63"/>
    <p:sldId id="467" r:id="rId64"/>
    <p:sldId id="468" r:id="rId65"/>
    <p:sldId id="469" r:id="rId66"/>
    <p:sldId id="470" r:id="rId67"/>
    <p:sldId id="471" r:id="rId68"/>
    <p:sldId id="472" r:id="rId69"/>
    <p:sldId id="473" r:id="rId70"/>
    <p:sldId id="474" r:id="rId71"/>
    <p:sldId id="475" r:id="rId72"/>
    <p:sldId id="476" r:id="rId73"/>
    <p:sldId id="477" r:id="rId74"/>
    <p:sldId id="478" r:id="rId75"/>
    <p:sldId id="479" r:id="rId76"/>
    <p:sldId id="480" r:id="rId77"/>
    <p:sldId id="481" r:id="rId78"/>
    <p:sldId id="482" r:id="rId79"/>
    <p:sldId id="483" r:id="rId80"/>
    <p:sldId id="484" r:id="rId81"/>
    <p:sldId id="485" r:id="rId82"/>
    <p:sldId id="486" r:id="rId83"/>
    <p:sldId id="487" r:id="rId84"/>
    <p:sldId id="488" r:id="rId85"/>
    <p:sldId id="489" r:id="rId86"/>
    <p:sldId id="490" r:id="rId87"/>
    <p:sldId id="491" r:id="rId88"/>
    <p:sldId id="492" r:id="rId89"/>
    <p:sldId id="493" r:id="rId90"/>
    <p:sldId id="494" r:id="rId91"/>
    <p:sldId id="495" r:id="rId92"/>
    <p:sldId id="496" r:id="rId93"/>
    <p:sldId id="497" r:id="rId94"/>
    <p:sldId id="500" r:id="rId95"/>
    <p:sldId id="501" r:id="rId96"/>
    <p:sldId id="502" r:id="rId97"/>
    <p:sldId id="503" r:id="rId98"/>
    <p:sldId id="504" r:id="rId99"/>
    <p:sldId id="505" r:id="rId100"/>
    <p:sldId id="506" r:id="rId101"/>
    <p:sldId id="507" r:id="rId102"/>
    <p:sldId id="508" r:id="rId103"/>
    <p:sldId id="509" r:id="rId104"/>
    <p:sldId id="498" r:id="rId105"/>
    <p:sldId id="499" r:id="rId106"/>
    <p:sldId id="510" r:id="rId107"/>
    <p:sldId id="511" r:id="rId108"/>
    <p:sldId id="512" r:id="rId109"/>
    <p:sldId id="513" r:id="rId110"/>
    <p:sldId id="514" r:id="rId111"/>
    <p:sldId id="515" r:id="rId112"/>
    <p:sldId id="516" r:id="rId113"/>
    <p:sldId id="517" r:id="rId114"/>
    <p:sldId id="518" r:id="rId115"/>
    <p:sldId id="519" r:id="rId116"/>
    <p:sldId id="520" r:id="rId117"/>
    <p:sldId id="586" r:id="rId118"/>
    <p:sldId id="521" r:id="rId119"/>
    <p:sldId id="522" r:id="rId120"/>
    <p:sldId id="523" r:id="rId121"/>
    <p:sldId id="524" r:id="rId122"/>
    <p:sldId id="525" r:id="rId123"/>
    <p:sldId id="526" r:id="rId124"/>
    <p:sldId id="527" r:id="rId125"/>
    <p:sldId id="528" r:id="rId126"/>
    <p:sldId id="529" r:id="rId127"/>
    <p:sldId id="530" r:id="rId128"/>
    <p:sldId id="531" r:id="rId129"/>
    <p:sldId id="532" r:id="rId130"/>
    <p:sldId id="533" r:id="rId131"/>
    <p:sldId id="534" r:id="rId132"/>
    <p:sldId id="535" r:id="rId133"/>
    <p:sldId id="536" r:id="rId134"/>
    <p:sldId id="537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7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07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9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1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4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8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9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1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3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9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E2E7B3-7DA8-4581-A74F-577E677C2781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CCD71E-ABC1-4790-ABB8-5D33C6C9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254" y="129879"/>
            <a:ext cx="4886936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4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022" y="370479"/>
            <a:ext cx="7871844" cy="36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7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73" y="486484"/>
            <a:ext cx="7757258" cy="2426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289" y="3096335"/>
            <a:ext cx="8003842" cy="28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72" y="293071"/>
            <a:ext cx="7823365" cy="3141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52" y="3643881"/>
            <a:ext cx="7849385" cy="22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490" y="252981"/>
            <a:ext cx="5748337" cy="3691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167" y="4251589"/>
            <a:ext cx="7440660" cy="22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5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359177"/>
            <a:ext cx="8049691" cy="48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5" y="374602"/>
            <a:ext cx="8635904" cy="36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380" y="263715"/>
            <a:ext cx="8379725" cy="42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048" y="280987"/>
            <a:ext cx="8069185" cy="54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26" y="261368"/>
            <a:ext cx="7088590" cy="62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287" y="454783"/>
            <a:ext cx="9268574" cy="2220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287" y="3095483"/>
            <a:ext cx="9268574" cy="21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598" y="270111"/>
            <a:ext cx="8531770" cy="43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79" y="441348"/>
            <a:ext cx="3388075" cy="473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298100"/>
            <a:ext cx="7098754" cy="2065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749" y="3687008"/>
            <a:ext cx="7399005" cy="16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90487"/>
            <a:ext cx="62103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1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872" y="268619"/>
            <a:ext cx="63055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912" y="204716"/>
            <a:ext cx="5298543" cy="6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21" y="342616"/>
            <a:ext cx="4591050" cy="49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77"/>
          <a:stretch/>
        </p:blipFill>
        <p:spPr>
          <a:xfrm>
            <a:off x="2277736" y="1146411"/>
            <a:ext cx="7553700" cy="36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69" y="262648"/>
            <a:ext cx="7757029" cy="48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68" y="219714"/>
            <a:ext cx="7654196" cy="53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23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0" y="163773"/>
            <a:ext cx="4946837" cy="6369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21" y="163773"/>
            <a:ext cx="5095776" cy="65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1086" b="1"/>
          <a:stretch/>
        </p:blipFill>
        <p:spPr>
          <a:xfrm>
            <a:off x="1290090" y="504967"/>
            <a:ext cx="9832835" cy="49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72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2" y="367707"/>
            <a:ext cx="8625670" cy="32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0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285397" y="136478"/>
            <a:ext cx="7254924" cy="6507668"/>
            <a:chOff x="3903260" y="136478"/>
            <a:chExt cx="7254924" cy="6507668"/>
          </a:xfrm>
        </p:grpSpPr>
        <p:grpSp>
          <p:nvGrpSpPr>
            <p:cNvPr id="4" name="Group 3"/>
            <p:cNvGrpSpPr/>
            <p:nvPr/>
          </p:nvGrpSpPr>
          <p:grpSpPr>
            <a:xfrm>
              <a:off x="3903260" y="136478"/>
              <a:ext cx="7254924" cy="4053385"/>
              <a:chOff x="4636827" y="556217"/>
              <a:chExt cx="6248400" cy="378142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36827" y="937217"/>
                <a:ext cx="6248400" cy="340042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85102" y="556217"/>
                <a:ext cx="1000125" cy="38100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9874" y="4189863"/>
              <a:ext cx="6648310" cy="2454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7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37" y="415546"/>
            <a:ext cx="7627463" cy="3570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737" y="4168822"/>
            <a:ext cx="7627463" cy="24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621" y="385265"/>
            <a:ext cx="8092197" cy="448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677" y="373393"/>
            <a:ext cx="4905375" cy="542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934" y="1241662"/>
            <a:ext cx="9376240" cy="17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555" y="233717"/>
            <a:ext cx="7576427" cy="53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3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383" y="563893"/>
            <a:ext cx="8277864" cy="26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75" y="191068"/>
            <a:ext cx="4620844" cy="6503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024" y="905799"/>
            <a:ext cx="7057811" cy="38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3" y="218364"/>
            <a:ext cx="4935432" cy="65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272" y="317239"/>
            <a:ext cx="4511660" cy="4743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83315" y="986548"/>
            <a:ext cx="5734050" cy="5057385"/>
            <a:chOff x="2983315" y="986548"/>
            <a:chExt cx="5734050" cy="5057385"/>
          </a:xfrm>
        </p:grpSpPr>
        <p:grpSp>
          <p:nvGrpSpPr>
            <p:cNvPr id="5" name="Group 4"/>
            <p:cNvGrpSpPr/>
            <p:nvPr/>
          </p:nvGrpSpPr>
          <p:grpSpPr>
            <a:xfrm>
              <a:off x="2983315" y="986548"/>
              <a:ext cx="5734050" cy="4352078"/>
              <a:chOff x="2983315" y="986548"/>
              <a:chExt cx="5734050" cy="435207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3315" y="986548"/>
                <a:ext cx="5734050" cy="261937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3315" y="3605923"/>
                <a:ext cx="5705475" cy="1732703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3315" y="5338627"/>
              <a:ext cx="5734050" cy="705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0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20" y="247721"/>
            <a:ext cx="2805456" cy="639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483" y="1178826"/>
            <a:ext cx="61436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0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055" y="416896"/>
            <a:ext cx="1447800" cy="4286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66782" y="1042703"/>
            <a:ext cx="7898073" cy="5286185"/>
            <a:chOff x="3766782" y="1042703"/>
            <a:chExt cx="7898073" cy="52861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782" y="1042703"/>
              <a:ext cx="7898073" cy="34479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6782" y="4490653"/>
              <a:ext cx="7898073" cy="1838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5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27" y="265136"/>
            <a:ext cx="4216589" cy="3498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06863" y="556798"/>
            <a:ext cx="6929823" cy="3568901"/>
            <a:chOff x="5106863" y="556798"/>
            <a:chExt cx="6929823" cy="3568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6863" y="556798"/>
              <a:ext cx="6929823" cy="311134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1797" y="3668146"/>
              <a:ext cx="2264889" cy="45755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525" y="4125699"/>
            <a:ext cx="45720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060" y="314467"/>
            <a:ext cx="7983584" cy="2380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57" y="2980684"/>
            <a:ext cx="7669687" cy="377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215" y="287385"/>
            <a:ext cx="7323730" cy="52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67284" y="208626"/>
            <a:ext cx="7047291" cy="6299606"/>
            <a:chOff x="4367284" y="208626"/>
            <a:chExt cx="7047291" cy="62996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7284" y="208626"/>
              <a:ext cx="7047291" cy="529965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7284" y="5508279"/>
              <a:ext cx="7047291" cy="99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8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76" y="302312"/>
            <a:ext cx="1167736" cy="5721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95081" y="1131200"/>
            <a:ext cx="6681431" cy="4574418"/>
            <a:chOff x="4995081" y="1131200"/>
            <a:chExt cx="6681431" cy="45744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5081" y="1131200"/>
              <a:ext cx="6681431" cy="367764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1098"/>
            <a:stretch/>
          </p:blipFill>
          <p:spPr>
            <a:xfrm>
              <a:off x="4995081" y="4808841"/>
              <a:ext cx="6681431" cy="89677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68" y="1529545"/>
            <a:ext cx="4205428" cy="39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4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13" y="218365"/>
            <a:ext cx="5423539" cy="6258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38" y="809371"/>
            <a:ext cx="4905644" cy="4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146" y="399979"/>
            <a:ext cx="7777660" cy="1224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985"/>
          <a:stretch/>
        </p:blipFill>
        <p:spPr>
          <a:xfrm>
            <a:off x="123042" y="878965"/>
            <a:ext cx="3648075" cy="745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146" y="1910756"/>
            <a:ext cx="7644880" cy="38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51652" y="2946708"/>
            <a:ext cx="8173029" cy="2334103"/>
            <a:chOff x="3610960" y="244451"/>
            <a:chExt cx="8173029" cy="23341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0960" y="244451"/>
              <a:ext cx="8173029" cy="14478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0960" y="1692322"/>
              <a:ext cx="8173029" cy="88623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964" y="491754"/>
            <a:ext cx="6636109" cy="156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925" y="182041"/>
            <a:ext cx="2914650" cy="352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694" y="534466"/>
            <a:ext cx="8237774" cy="183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4" y="2527752"/>
            <a:ext cx="5005176" cy="4189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203" y="5021807"/>
            <a:ext cx="5738176" cy="133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7" y="220181"/>
            <a:ext cx="6930504" cy="2394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8" y="2614957"/>
            <a:ext cx="5228940" cy="42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146" y="267836"/>
            <a:ext cx="7895940" cy="2248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75" y="2982675"/>
            <a:ext cx="6562098" cy="31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71" y="309633"/>
            <a:ext cx="4642611" cy="41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03" y="276313"/>
            <a:ext cx="5649533" cy="341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866" y="3694891"/>
            <a:ext cx="6420845" cy="31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216" y="370479"/>
            <a:ext cx="7488426" cy="3550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16" y="4344109"/>
            <a:ext cx="7488426" cy="19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394" y="123541"/>
            <a:ext cx="4037534" cy="607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96" y="1197661"/>
            <a:ext cx="3638620" cy="395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03" y="123541"/>
            <a:ext cx="6342299" cy="65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297" y="343397"/>
            <a:ext cx="6897450" cy="1778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298" y="2388003"/>
            <a:ext cx="6897450" cy="42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98" y="277505"/>
            <a:ext cx="9024298" cy="3631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97" y="4092551"/>
            <a:ext cx="8782685" cy="8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4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433387"/>
            <a:ext cx="65913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1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19" y="285963"/>
            <a:ext cx="6808882" cy="61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0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28" y="321290"/>
            <a:ext cx="7836943" cy="32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34" y="334299"/>
            <a:ext cx="7861679" cy="62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03" y="127947"/>
            <a:ext cx="7338018" cy="3352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03" y="3690795"/>
            <a:ext cx="7338018" cy="25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304800"/>
            <a:ext cx="68389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97" y="67438"/>
            <a:ext cx="4181475" cy="46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155" y="534163"/>
            <a:ext cx="6674074" cy="16582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52668" y="2292468"/>
            <a:ext cx="6882977" cy="4565532"/>
            <a:chOff x="2952668" y="2292468"/>
            <a:chExt cx="6882977" cy="45655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668" y="2292468"/>
              <a:ext cx="6882977" cy="3903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034" y="6101956"/>
              <a:ext cx="4359854" cy="756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6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28" y="513141"/>
            <a:ext cx="7280680" cy="20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487" y="274518"/>
            <a:ext cx="8127027" cy="46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51" y="216302"/>
            <a:ext cx="2181225" cy="447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997" y="939705"/>
            <a:ext cx="7801783" cy="46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52" y="348017"/>
            <a:ext cx="7653251" cy="52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539" y="271533"/>
            <a:ext cx="2247900" cy="4191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05697" y="871120"/>
            <a:ext cx="8240309" cy="501627"/>
            <a:chOff x="3305697" y="1237222"/>
            <a:chExt cx="8240309" cy="5016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5697" y="1237222"/>
              <a:ext cx="7174433" cy="50162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7300" y="1237222"/>
              <a:ext cx="1188706" cy="43225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24" y="1553234"/>
            <a:ext cx="4681182" cy="217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863" y="3979842"/>
            <a:ext cx="7356143" cy="135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07" y="4860451"/>
            <a:ext cx="37242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794" y="202512"/>
            <a:ext cx="7213623" cy="151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794" y="1845045"/>
            <a:ext cx="5745708" cy="1674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248" y="3645977"/>
            <a:ext cx="7519169" cy="29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179" y="193199"/>
            <a:ext cx="5215365" cy="22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97" y="2655271"/>
            <a:ext cx="7281862" cy="3945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88" y="3904894"/>
            <a:ext cx="3963132" cy="11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2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769" y="379081"/>
            <a:ext cx="6747822" cy="3072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769" y="3605638"/>
            <a:ext cx="6681360" cy="29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435" y="324703"/>
            <a:ext cx="5433303" cy="162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375" y="2311162"/>
            <a:ext cx="8114021" cy="226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273807"/>
            <a:ext cx="7733589" cy="231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529" y="2772059"/>
            <a:ext cx="400050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155" y="4461988"/>
            <a:ext cx="66198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53" y="306150"/>
            <a:ext cx="7980249" cy="2696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691"/>
          <a:stretch/>
        </p:blipFill>
        <p:spPr>
          <a:xfrm>
            <a:off x="2788122" y="3193574"/>
            <a:ext cx="6342229" cy="33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75" y="252342"/>
            <a:ext cx="5848350" cy="127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75" y="1735468"/>
            <a:ext cx="5848350" cy="1791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127" y="3842917"/>
            <a:ext cx="6991571" cy="21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1512" y="121763"/>
            <a:ext cx="5411693" cy="3361916"/>
            <a:chOff x="934516" y="326480"/>
            <a:chExt cx="5411693" cy="33619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516" y="326480"/>
              <a:ext cx="5411693" cy="262571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516" y="2952199"/>
              <a:ext cx="5411693" cy="73619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785" y="3719037"/>
            <a:ext cx="6998387" cy="1654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93" y="5608559"/>
            <a:ext cx="5533794" cy="9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59" y="398201"/>
            <a:ext cx="6916856" cy="40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85" y="213815"/>
            <a:ext cx="60864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78" y="343895"/>
            <a:ext cx="3124200" cy="438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91" y="1064596"/>
            <a:ext cx="7301837" cy="37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31" y="322570"/>
            <a:ext cx="6899085" cy="30005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89611" y="3505910"/>
            <a:ext cx="7444997" cy="2503481"/>
            <a:chOff x="3889611" y="3505910"/>
            <a:chExt cx="7444997" cy="25034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9611" y="3505910"/>
              <a:ext cx="7444997" cy="153626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9611" y="5042178"/>
              <a:ext cx="7444997" cy="96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9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18"/>
          <a:stretch/>
        </p:blipFill>
        <p:spPr>
          <a:xfrm>
            <a:off x="300252" y="122472"/>
            <a:ext cx="3964770" cy="3726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85"/>
          <a:stretch/>
        </p:blipFill>
        <p:spPr>
          <a:xfrm>
            <a:off x="7280606" y="122472"/>
            <a:ext cx="4581358" cy="4078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94" y="3348664"/>
            <a:ext cx="3769246" cy="33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7" y="177421"/>
            <a:ext cx="4467434" cy="6450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204" y="383316"/>
            <a:ext cx="56769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17" y="327404"/>
            <a:ext cx="4848225" cy="36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61" y="1123665"/>
            <a:ext cx="7539606" cy="3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13" y="378796"/>
            <a:ext cx="7945485" cy="31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59" y="259307"/>
            <a:ext cx="4150219" cy="6346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63" y="288953"/>
            <a:ext cx="4133127" cy="62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4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4" y="313897"/>
            <a:ext cx="3887091" cy="6005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495" y="272954"/>
            <a:ext cx="4169113" cy="6127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608" y="313897"/>
            <a:ext cx="3835668" cy="59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5" y="118422"/>
            <a:ext cx="6935125" cy="578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105" y="5575963"/>
            <a:ext cx="5943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409" y="296910"/>
            <a:ext cx="4095750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645" y="957689"/>
            <a:ext cx="8044857" cy="33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9" y="455410"/>
            <a:ext cx="4265464" cy="6047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45" y="455410"/>
            <a:ext cx="4097029" cy="60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224" y="332237"/>
            <a:ext cx="7183272" cy="62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047" y="136264"/>
            <a:ext cx="4838700" cy="77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24" y="1030618"/>
            <a:ext cx="6172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9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2" y="119062"/>
            <a:ext cx="574357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93827" y="321148"/>
            <a:ext cx="8001995" cy="4999158"/>
            <a:chOff x="3493827" y="321148"/>
            <a:chExt cx="8001995" cy="49991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3827" y="321148"/>
              <a:ext cx="8001995" cy="22529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3827" y="2574137"/>
              <a:ext cx="8001995" cy="2746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735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233362"/>
            <a:ext cx="56673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35" y="387326"/>
            <a:ext cx="3705225" cy="7334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29804" y="1466921"/>
            <a:ext cx="8476468" cy="4132845"/>
            <a:chOff x="3029804" y="1466921"/>
            <a:chExt cx="8476468" cy="41328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9804" y="1466921"/>
              <a:ext cx="8476468" cy="18872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9804" y="3354135"/>
              <a:ext cx="8476468" cy="2245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08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91" y="395713"/>
            <a:ext cx="8468862" cy="60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803" y="448243"/>
            <a:ext cx="8820221" cy="308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4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122" y="225188"/>
            <a:ext cx="8212114" cy="57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671" y="390880"/>
            <a:ext cx="3619500" cy="37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4655"/>
          <a:stretch/>
        </p:blipFill>
        <p:spPr>
          <a:xfrm>
            <a:off x="3147244" y="1073268"/>
            <a:ext cx="6252354" cy="55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148" y="662627"/>
            <a:ext cx="9044174" cy="41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31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04" y="397846"/>
            <a:ext cx="4988399" cy="430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795" y="1122030"/>
            <a:ext cx="6148957" cy="30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564" y="362519"/>
            <a:ext cx="8513360" cy="394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201" y="166190"/>
            <a:ext cx="7874098" cy="4692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01" y="5014486"/>
            <a:ext cx="7770460" cy="15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691" y="327547"/>
            <a:ext cx="8184462" cy="196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91" y="2649087"/>
            <a:ext cx="5882184" cy="33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99" y="455706"/>
            <a:ext cx="7600096" cy="2448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499" y="3079062"/>
            <a:ext cx="7600096" cy="1395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498" y="4935797"/>
            <a:ext cx="5366525" cy="12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32" y="129653"/>
            <a:ext cx="8316347" cy="3214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07" y="3807796"/>
            <a:ext cx="8230916" cy="13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564" y="329323"/>
            <a:ext cx="7556594" cy="2693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564" y="3372773"/>
            <a:ext cx="7556594" cy="26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93827" y="224477"/>
            <a:ext cx="8076631" cy="2186130"/>
            <a:chOff x="3562066" y="374603"/>
            <a:chExt cx="8076631" cy="21861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2066" y="374603"/>
              <a:ext cx="8076631" cy="11716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2066" y="1546213"/>
              <a:ext cx="8076631" cy="101452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501" y="2724966"/>
            <a:ext cx="6397957" cy="25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45" y="394648"/>
            <a:ext cx="7605214" cy="822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44" y="1525280"/>
            <a:ext cx="4807395" cy="2582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878" y="4107976"/>
            <a:ext cx="6281381" cy="1134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44" y="4932551"/>
            <a:ext cx="4403552" cy="8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575" y="243243"/>
            <a:ext cx="4181475" cy="615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70" y="1450216"/>
            <a:ext cx="4825834" cy="30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54" y="268833"/>
            <a:ext cx="7194289" cy="583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00" y="437225"/>
            <a:ext cx="7123634" cy="2717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500" y="3669612"/>
            <a:ext cx="7123634" cy="20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936" y="68240"/>
            <a:ext cx="6022929" cy="4800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417" y="4962958"/>
            <a:ext cx="6761968" cy="17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37" y="139817"/>
            <a:ext cx="2647950" cy="409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246" y="644926"/>
            <a:ext cx="7489706" cy="3181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440" y="3922038"/>
            <a:ext cx="7020918" cy="2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49" y="463170"/>
            <a:ext cx="8987069" cy="36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3" y="374105"/>
            <a:ext cx="7977088" cy="50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2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012" y="307074"/>
            <a:ext cx="47625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89" y="1007446"/>
            <a:ext cx="8447923" cy="154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414" y="2978694"/>
            <a:ext cx="5765610" cy="1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00" y="465161"/>
            <a:ext cx="8923195" cy="3260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00" y="4181261"/>
            <a:ext cx="8923195" cy="23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2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60" y="138182"/>
            <a:ext cx="8685663" cy="3332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291" y="3596470"/>
            <a:ext cx="7914600" cy="31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1" y="190286"/>
            <a:ext cx="1814654" cy="506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61" y="443350"/>
            <a:ext cx="6326387" cy="2204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912" y="2779238"/>
            <a:ext cx="4838144" cy="482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61" y="3070212"/>
            <a:ext cx="4730996" cy="751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219" y="4216376"/>
            <a:ext cx="1816218" cy="55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261" y="4980935"/>
            <a:ext cx="4335014" cy="7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281" y="261866"/>
            <a:ext cx="7463405" cy="38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401" y="436230"/>
            <a:ext cx="5219700" cy="5810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390" y="1178078"/>
            <a:ext cx="8365721" cy="5227925"/>
            <a:chOff x="2213390" y="1178078"/>
            <a:chExt cx="8365721" cy="52279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3390" y="1178078"/>
              <a:ext cx="8365721" cy="330832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9253" y="4486403"/>
              <a:ext cx="5866192" cy="191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3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83" y="183605"/>
            <a:ext cx="6461078" cy="64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20" y="142519"/>
            <a:ext cx="7147589" cy="342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320" y="3570444"/>
            <a:ext cx="64579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445" y="187088"/>
            <a:ext cx="7047806" cy="590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76" y="1076325"/>
            <a:ext cx="4476750" cy="287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26" y="1076325"/>
            <a:ext cx="4238625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424" y="1895475"/>
            <a:ext cx="2066925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47" y="4675922"/>
            <a:ext cx="6828804" cy="6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27" y="312760"/>
            <a:ext cx="7845387" cy="50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13" y="186021"/>
            <a:ext cx="7942002" cy="37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96" y="392018"/>
            <a:ext cx="8004839" cy="3693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84" y="4441848"/>
            <a:ext cx="7913711" cy="211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76" y="309561"/>
            <a:ext cx="7110413" cy="940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6" y="1676259"/>
            <a:ext cx="7725557" cy="294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576" y="4787734"/>
            <a:ext cx="41338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4" y="222914"/>
            <a:ext cx="7815102" cy="923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14" y="1286229"/>
            <a:ext cx="7923592" cy="29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215" y="369201"/>
            <a:ext cx="7185973" cy="341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15" y="4137190"/>
            <a:ext cx="7185973" cy="204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78" y="193343"/>
            <a:ext cx="6721949" cy="3031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8" y="3225202"/>
            <a:ext cx="64484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55" y="326195"/>
            <a:ext cx="8805011" cy="48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384" y="186376"/>
            <a:ext cx="2771775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065" y="565742"/>
            <a:ext cx="59245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7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657" y="309916"/>
            <a:ext cx="7848174" cy="2837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81" y="3147157"/>
            <a:ext cx="6374216" cy="35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71" y="276722"/>
            <a:ext cx="7537332" cy="18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447" y="348018"/>
            <a:ext cx="3347256" cy="580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98" y="1190481"/>
            <a:ext cx="7919184" cy="4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37" y="441276"/>
            <a:ext cx="8161823" cy="105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997" y="1926395"/>
            <a:ext cx="4604332" cy="598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937" y="2949978"/>
            <a:ext cx="8283373" cy="28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439" y="391591"/>
            <a:ext cx="8032133" cy="2435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373" y="3030442"/>
            <a:ext cx="7022199" cy="37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290" y="257885"/>
            <a:ext cx="3203767" cy="6155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83643" y="1220337"/>
            <a:ext cx="8718618" cy="5344838"/>
            <a:chOff x="2183643" y="1220337"/>
            <a:chExt cx="8718618" cy="5344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643" y="1220337"/>
              <a:ext cx="8718618" cy="47952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6203" y="6015577"/>
              <a:ext cx="2386058" cy="549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188" y="419809"/>
            <a:ext cx="6572108" cy="2873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872" y="3881721"/>
            <a:ext cx="8085089" cy="162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1122</TotalTime>
  <Words>0</Words>
  <Application>Microsoft Office PowerPoint</Application>
  <PresentationFormat>Widescreen</PresentationFormat>
  <Paragraphs>0</Paragraphs>
  <Slides>134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7" baseType="lpstr">
      <vt:lpstr>Arial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150</cp:revision>
  <dcterms:created xsi:type="dcterms:W3CDTF">2020-10-25T09:35:01Z</dcterms:created>
  <dcterms:modified xsi:type="dcterms:W3CDTF">2026-01-04T06:30:57Z</dcterms:modified>
</cp:coreProperties>
</file>