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386" r:id="rId2"/>
    <p:sldId id="387" r:id="rId3"/>
    <p:sldId id="389" r:id="rId4"/>
    <p:sldId id="390" r:id="rId5"/>
    <p:sldId id="391" r:id="rId6"/>
    <p:sldId id="392" r:id="rId7"/>
    <p:sldId id="393" r:id="rId8"/>
    <p:sldId id="394" r:id="rId9"/>
    <p:sldId id="397" r:id="rId10"/>
    <p:sldId id="395" r:id="rId11"/>
    <p:sldId id="396" r:id="rId12"/>
    <p:sldId id="398" r:id="rId13"/>
    <p:sldId id="399" r:id="rId14"/>
    <p:sldId id="400" r:id="rId15"/>
    <p:sldId id="401" r:id="rId16"/>
    <p:sldId id="402" r:id="rId17"/>
    <p:sldId id="403" r:id="rId18"/>
    <p:sldId id="404" r:id="rId19"/>
    <p:sldId id="405" r:id="rId20"/>
    <p:sldId id="406" r:id="rId21"/>
    <p:sldId id="407" r:id="rId22"/>
    <p:sldId id="408" r:id="rId23"/>
    <p:sldId id="409" r:id="rId24"/>
    <p:sldId id="410" r:id="rId25"/>
    <p:sldId id="411" r:id="rId26"/>
    <p:sldId id="412" r:id="rId27"/>
    <p:sldId id="413" r:id="rId28"/>
    <p:sldId id="414" r:id="rId29"/>
    <p:sldId id="415" r:id="rId30"/>
    <p:sldId id="416" r:id="rId31"/>
    <p:sldId id="417" r:id="rId32"/>
    <p:sldId id="418" r:id="rId33"/>
    <p:sldId id="419" r:id="rId34"/>
    <p:sldId id="420" r:id="rId35"/>
    <p:sldId id="421" r:id="rId36"/>
    <p:sldId id="422" r:id="rId37"/>
    <p:sldId id="423" r:id="rId38"/>
    <p:sldId id="425" r:id="rId39"/>
    <p:sldId id="424" r:id="rId40"/>
    <p:sldId id="426" r:id="rId41"/>
    <p:sldId id="427" r:id="rId42"/>
    <p:sldId id="428" r:id="rId43"/>
    <p:sldId id="429" r:id="rId44"/>
    <p:sldId id="430" r:id="rId45"/>
    <p:sldId id="256" r:id="rId46"/>
    <p:sldId id="257" r:id="rId47"/>
    <p:sldId id="258" r:id="rId48"/>
    <p:sldId id="259" r:id="rId49"/>
    <p:sldId id="260" r:id="rId50"/>
    <p:sldId id="261" r:id="rId51"/>
    <p:sldId id="262" r:id="rId52"/>
    <p:sldId id="263" r:id="rId53"/>
    <p:sldId id="264" r:id="rId54"/>
    <p:sldId id="265" r:id="rId55"/>
    <p:sldId id="266" r:id="rId56"/>
    <p:sldId id="267" r:id="rId57"/>
    <p:sldId id="268" r:id="rId58"/>
    <p:sldId id="269" r:id="rId59"/>
    <p:sldId id="270" r:id="rId60"/>
    <p:sldId id="271" r:id="rId61"/>
    <p:sldId id="272" r:id="rId62"/>
    <p:sldId id="273" r:id="rId63"/>
    <p:sldId id="274" r:id="rId64"/>
    <p:sldId id="275" r:id="rId65"/>
    <p:sldId id="276" r:id="rId66"/>
    <p:sldId id="277" r:id="rId67"/>
    <p:sldId id="278" r:id="rId68"/>
    <p:sldId id="279" r:id="rId69"/>
    <p:sldId id="280" r:id="rId70"/>
    <p:sldId id="281" r:id="rId71"/>
    <p:sldId id="282" r:id="rId72"/>
    <p:sldId id="283" r:id="rId73"/>
    <p:sldId id="284" r:id="rId74"/>
    <p:sldId id="285" r:id="rId75"/>
    <p:sldId id="286" r:id="rId76"/>
    <p:sldId id="287" r:id="rId77"/>
    <p:sldId id="309" r:id="rId78"/>
    <p:sldId id="310" r:id="rId79"/>
    <p:sldId id="311" r:id="rId80"/>
    <p:sldId id="312" r:id="rId81"/>
    <p:sldId id="288" r:id="rId82"/>
    <p:sldId id="289" r:id="rId83"/>
    <p:sldId id="290" r:id="rId84"/>
    <p:sldId id="291" r:id="rId85"/>
    <p:sldId id="292" r:id="rId86"/>
    <p:sldId id="293" r:id="rId87"/>
    <p:sldId id="294" r:id="rId88"/>
    <p:sldId id="295" r:id="rId89"/>
    <p:sldId id="296" r:id="rId90"/>
    <p:sldId id="297" r:id="rId91"/>
    <p:sldId id="298" r:id="rId92"/>
    <p:sldId id="299" r:id="rId93"/>
    <p:sldId id="300" r:id="rId94"/>
    <p:sldId id="301" r:id="rId95"/>
    <p:sldId id="302" r:id="rId96"/>
    <p:sldId id="303" r:id="rId97"/>
    <p:sldId id="313" r:id="rId98"/>
    <p:sldId id="304" r:id="rId99"/>
    <p:sldId id="305" r:id="rId100"/>
    <p:sldId id="306" r:id="rId101"/>
    <p:sldId id="307" r:id="rId102"/>
    <p:sldId id="308" r:id="rId103"/>
    <p:sldId id="431" r:id="rId104"/>
    <p:sldId id="314" r:id="rId105"/>
    <p:sldId id="315" r:id="rId106"/>
    <p:sldId id="316" r:id="rId107"/>
    <p:sldId id="317" r:id="rId108"/>
    <p:sldId id="318" r:id="rId109"/>
    <p:sldId id="319" r:id="rId110"/>
    <p:sldId id="320" r:id="rId111"/>
    <p:sldId id="321" r:id="rId112"/>
    <p:sldId id="322" r:id="rId113"/>
    <p:sldId id="323" r:id="rId114"/>
    <p:sldId id="324" r:id="rId115"/>
    <p:sldId id="325" r:id="rId116"/>
    <p:sldId id="326" r:id="rId117"/>
    <p:sldId id="327" r:id="rId118"/>
    <p:sldId id="328" r:id="rId119"/>
    <p:sldId id="329" r:id="rId120"/>
    <p:sldId id="330" r:id="rId121"/>
    <p:sldId id="331" r:id="rId122"/>
    <p:sldId id="332" r:id="rId123"/>
    <p:sldId id="333" r:id="rId124"/>
    <p:sldId id="334" r:id="rId125"/>
    <p:sldId id="335" r:id="rId126"/>
    <p:sldId id="336" r:id="rId127"/>
    <p:sldId id="337" r:id="rId128"/>
    <p:sldId id="338" r:id="rId129"/>
    <p:sldId id="339" r:id="rId130"/>
    <p:sldId id="340" r:id="rId131"/>
    <p:sldId id="341" r:id="rId132"/>
    <p:sldId id="342" r:id="rId133"/>
    <p:sldId id="343" r:id="rId134"/>
    <p:sldId id="344" r:id="rId135"/>
    <p:sldId id="345" r:id="rId136"/>
    <p:sldId id="346" r:id="rId137"/>
    <p:sldId id="347" r:id="rId138"/>
    <p:sldId id="348" r:id="rId139"/>
    <p:sldId id="349" r:id="rId140"/>
    <p:sldId id="350" r:id="rId141"/>
    <p:sldId id="351" r:id="rId142"/>
    <p:sldId id="352" r:id="rId143"/>
    <p:sldId id="353" r:id="rId144"/>
    <p:sldId id="354" r:id="rId145"/>
    <p:sldId id="355" r:id="rId146"/>
    <p:sldId id="356" r:id="rId147"/>
    <p:sldId id="357" r:id="rId148"/>
    <p:sldId id="358" r:id="rId149"/>
    <p:sldId id="359" r:id="rId150"/>
    <p:sldId id="360" r:id="rId151"/>
    <p:sldId id="361" r:id="rId152"/>
    <p:sldId id="362" r:id="rId153"/>
    <p:sldId id="363" r:id="rId154"/>
    <p:sldId id="364" r:id="rId155"/>
    <p:sldId id="365" r:id="rId156"/>
    <p:sldId id="432" r:id="rId157"/>
    <p:sldId id="366" r:id="rId158"/>
    <p:sldId id="367" r:id="rId159"/>
    <p:sldId id="368" r:id="rId160"/>
    <p:sldId id="369" r:id="rId161"/>
    <p:sldId id="370" r:id="rId162"/>
    <p:sldId id="371" r:id="rId163"/>
    <p:sldId id="372" r:id="rId164"/>
    <p:sldId id="373" r:id="rId165"/>
    <p:sldId id="374" r:id="rId166"/>
    <p:sldId id="375" r:id="rId167"/>
    <p:sldId id="383" r:id="rId168"/>
    <p:sldId id="376" r:id="rId169"/>
    <p:sldId id="377" r:id="rId170"/>
    <p:sldId id="378" r:id="rId171"/>
    <p:sldId id="379" r:id="rId172"/>
    <p:sldId id="380" r:id="rId173"/>
    <p:sldId id="381" r:id="rId174"/>
    <p:sldId id="382" r:id="rId175"/>
    <p:sldId id="433" r:id="rId176"/>
    <p:sldId id="434" r:id="rId177"/>
    <p:sldId id="435" r:id="rId178"/>
    <p:sldId id="436" r:id="rId179"/>
    <p:sldId id="437" r:id="rId180"/>
    <p:sldId id="438" r:id="rId181"/>
    <p:sldId id="439" r:id="rId182"/>
    <p:sldId id="440" r:id="rId183"/>
    <p:sldId id="441" r:id="rId184"/>
    <p:sldId id="384" r:id="rId185"/>
    <p:sldId id="385" r:id="rId186"/>
    <p:sldId id="442" r:id="rId187"/>
    <p:sldId id="443" r:id="rId188"/>
    <p:sldId id="444" r:id="rId189"/>
    <p:sldId id="445" r:id="rId190"/>
    <p:sldId id="446" r:id="rId191"/>
    <p:sldId id="447" r:id="rId192"/>
    <p:sldId id="448" r:id="rId193"/>
    <p:sldId id="449" r:id="rId194"/>
    <p:sldId id="450" r:id="rId195"/>
    <p:sldId id="451" r:id="rId196"/>
    <p:sldId id="452" r:id="rId197"/>
    <p:sldId id="453" r:id="rId198"/>
    <p:sldId id="454" r:id="rId199"/>
    <p:sldId id="455" r:id="rId200"/>
    <p:sldId id="456" r:id="rId201"/>
    <p:sldId id="457" r:id="rId202"/>
    <p:sldId id="458" r:id="rId203"/>
    <p:sldId id="459" r:id="rId204"/>
    <p:sldId id="460" r:id="rId205"/>
    <p:sldId id="461" r:id="rId206"/>
    <p:sldId id="462" r:id="rId207"/>
    <p:sldId id="463" r:id="rId208"/>
    <p:sldId id="464" r:id="rId209"/>
    <p:sldId id="465" r:id="rId210"/>
    <p:sldId id="466" r:id="rId211"/>
    <p:sldId id="467" r:id="rId212"/>
    <p:sldId id="468" r:id="rId213"/>
    <p:sldId id="469" r:id="rId214"/>
    <p:sldId id="470" r:id="rId215"/>
    <p:sldId id="471" r:id="rId216"/>
    <p:sldId id="472" r:id="rId2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presProps" Target="presProps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viewProps" Target="viewProps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tableStyles" Target="tableStyles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63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059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099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73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9294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20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20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164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2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5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86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01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98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5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79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C69C2-9A79-4708-8C4C-0ACB83443CA6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57D60CB-5B4D-4D9A-8859-0974DD43C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426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3.png"/><Relationship Id="rId2" Type="http://schemas.openxmlformats.org/officeDocument/2006/relationships/image" Target="../media/image3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6.png"/><Relationship Id="rId5" Type="http://schemas.openxmlformats.org/officeDocument/2006/relationships/image" Target="../media/image365.png"/><Relationship Id="rId4" Type="http://schemas.openxmlformats.org/officeDocument/2006/relationships/image" Target="../media/image364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png"/><Relationship Id="rId2" Type="http://schemas.openxmlformats.org/officeDocument/2006/relationships/image" Target="../media/image3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1.png"/><Relationship Id="rId5" Type="http://schemas.openxmlformats.org/officeDocument/2006/relationships/image" Target="../media/image370.png"/><Relationship Id="rId4" Type="http://schemas.openxmlformats.org/officeDocument/2006/relationships/image" Target="../media/image36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3.png"/><Relationship Id="rId2" Type="http://schemas.openxmlformats.org/officeDocument/2006/relationships/image" Target="../media/image3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6.png"/><Relationship Id="rId2" Type="http://schemas.openxmlformats.org/officeDocument/2006/relationships/image" Target="../media/image3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8.png"/><Relationship Id="rId4" Type="http://schemas.openxmlformats.org/officeDocument/2006/relationships/image" Target="../media/image37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3.png"/><Relationship Id="rId5" Type="http://schemas.openxmlformats.org/officeDocument/2006/relationships/image" Target="../media/image382.png"/><Relationship Id="rId4" Type="http://schemas.openxmlformats.org/officeDocument/2006/relationships/image" Target="../media/image38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5.png"/><Relationship Id="rId2" Type="http://schemas.openxmlformats.org/officeDocument/2006/relationships/image" Target="../media/image3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8.png"/><Relationship Id="rId5" Type="http://schemas.openxmlformats.org/officeDocument/2006/relationships/image" Target="../media/image387.png"/><Relationship Id="rId4" Type="http://schemas.openxmlformats.org/officeDocument/2006/relationships/image" Target="../media/image38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3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2.png"/><Relationship Id="rId4" Type="http://schemas.openxmlformats.org/officeDocument/2006/relationships/image" Target="../media/image391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3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5.png"/><Relationship Id="rId2" Type="http://schemas.openxmlformats.org/officeDocument/2006/relationships/image" Target="../media/image3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8.png"/><Relationship Id="rId5" Type="http://schemas.openxmlformats.org/officeDocument/2006/relationships/image" Target="../media/image397.png"/><Relationship Id="rId4" Type="http://schemas.openxmlformats.org/officeDocument/2006/relationships/image" Target="../media/image39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3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2.png"/><Relationship Id="rId4" Type="http://schemas.openxmlformats.org/officeDocument/2006/relationships/image" Target="../media/image40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9.png"/><Relationship Id="rId3" Type="http://schemas.openxmlformats.org/officeDocument/2006/relationships/image" Target="../media/image404.png"/><Relationship Id="rId7" Type="http://schemas.openxmlformats.org/officeDocument/2006/relationships/image" Target="../media/image408.png"/><Relationship Id="rId2" Type="http://schemas.openxmlformats.org/officeDocument/2006/relationships/image" Target="../media/image4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7.png"/><Relationship Id="rId11" Type="http://schemas.openxmlformats.org/officeDocument/2006/relationships/image" Target="../media/image412.png"/><Relationship Id="rId5" Type="http://schemas.openxmlformats.org/officeDocument/2006/relationships/image" Target="../media/image406.png"/><Relationship Id="rId10" Type="http://schemas.openxmlformats.org/officeDocument/2006/relationships/image" Target="../media/image411.png"/><Relationship Id="rId4" Type="http://schemas.openxmlformats.org/officeDocument/2006/relationships/image" Target="../media/image405.png"/><Relationship Id="rId9" Type="http://schemas.openxmlformats.org/officeDocument/2006/relationships/image" Target="../media/image410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4.png"/><Relationship Id="rId2" Type="http://schemas.openxmlformats.org/officeDocument/2006/relationships/image" Target="../media/image4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5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7.png"/><Relationship Id="rId2" Type="http://schemas.openxmlformats.org/officeDocument/2006/relationships/image" Target="../media/image4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0.png"/><Relationship Id="rId5" Type="http://schemas.openxmlformats.org/officeDocument/2006/relationships/image" Target="../media/image419.png"/><Relationship Id="rId4" Type="http://schemas.openxmlformats.org/officeDocument/2006/relationships/image" Target="../media/image418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7.png"/><Relationship Id="rId3" Type="http://schemas.openxmlformats.org/officeDocument/2006/relationships/image" Target="../media/image422.png"/><Relationship Id="rId7" Type="http://schemas.openxmlformats.org/officeDocument/2006/relationships/image" Target="../media/image426.png"/><Relationship Id="rId12" Type="http://schemas.openxmlformats.org/officeDocument/2006/relationships/image" Target="../media/image431.png"/><Relationship Id="rId2" Type="http://schemas.openxmlformats.org/officeDocument/2006/relationships/image" Target="../media/image4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5.png"/><Relationship Id="rId11" Type="http://schemas.openxmlformats.org/officeDocument/2006/relationships/image" Target="../media/image430.png"/><Relationship Id="rId5" Type="http://schemas.openxmlformats.org/officeDocument/2006/relationships/image" Target="../media/image424.png"/><Relationship Id="rId10" Type="http://schemas.openxmlformats.org/officeDocument/2006/relationships/image" Target="../media/image429.png"/><Relationship Id="rId4" Type="http://schemas.openxmlformats.org/officeDocument/2006/relationships/image" Target="../media/image423.png"/><Relationship Id="rId9" Type="http://schemas.openxmlformats.org/officeDocument/2006/relationships/image" Target="../media/image428.png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8.png"/><Relationship Id="rId3" Type="http://schemas.openxmlformats.org/officeDocument/2006/relationships/image" Target="../media/image433.png"/><Relationship Id="rId7" Type="http://schemas.openxmlformats.org/officeDocument/2006/relationships/image" Target="../media/image437.png"/><Relationship Id="rId2" Type="http://schemas.openxmlformats.org/officeDocument/2006/relationships/image" Target="../media/image4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6.png"/><Relationship Id="rId5" Type="http://schemas.openxmlformats.org/officeDocument/2006/relationships/image" Target="../media/image435.png"/><Relationship Id="rId10" Type="http://schemas.openxmlformats.org/officeDocument/2006/relationships/image" Target="../media/image440.png"/><Relationship Id="rId4" Type="http://schemas.openxmlformats.org/officeDocument/2006/relationships/image" Target="../media/image434.png"/><Relationship Id="rId9" Type="http://schemas.openxmlformats.org/officeDocument/2006/relationships/image" Target="../media/image439.pn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7.png"/><Relationship Id="rId3" Type="http://schemas.openxmlformats.org/officeDocument/2006/relationships/image" Target="../media/image442.png"/><Relationship Id="rId7" Type="http://schemas.openxmlformats.org/officeDocument/2006/relationships/image" Target="../media/image446.png"/><Relationship Id="rId12" Type="http://schemas.openxmlformats.org/officeDocument/2006/relationships/image" Target="../media/image451.png"/><Relationship Id="rId2" Type="http://schemas.openxmlformats.org/officeDocument/2006/relationships/image" Target="../media/image4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5.png"/><Relationship Id="rId11" Type="http://schemas.openxmlformats.org/officeDocument/2006/relationships/image" Target="../media/image450.png"/><Relationship Id="rId5" Type="http://schemas.openxmlformats.org/officeDocument/2006/relationships/image" Target="../media/image444.png"/><Relationship Id="rId10" Type="http://schemas.openxmlformats.org/officeDocument/2006/relationships/image" Target="../media/image449.png"/><Relationship Id="rId4" Type="http://schemas.openxmlformats.org/officeDocument/2006/relationships/image" Target="../media/image443.png"/><Relationship Id="rId9" Type="http://schemas.openxmlformats.org/officeDocument/2006/relationships/image" Target="../media/image448.png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8.png"/><Relationship Id="rId13" Type="http://schemas.openxmlformats.org/officeDocument/2006/relationships/image" Target="../media/image463.png"/><Relationship Id="rId3" Type="http://schemas.openxmlformats.org/officeDocument/2006/relationships/image" Target="../media/image453.png"/><Relationship Id="rId7" Type="http://schemas.openxmlformats.org/officeDocument/2006/relationships/image" Target="../media/image457.png"/><Relationship Id="rId12" Type="http://schemas.openxmlformats.org/officeDocument/2006/relationships/image" Target="../media/image462.png"/><Relationship Id="rId2" Type="http://schemas.openxmlformats.org/officeDocument/2006/relationships/image" Target="../media/image4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6.png"/><Relationship Id="rId11" Type="http://schemas.openxmlformats.org/officeDocument/2006/relationships/image" Target="../media/image461.png"/><Relationship Id="rId5" Type="http://schemas.openxmlformats.org/officeDocument/2006/relationships/image" Target="../media/image455.png"/><Relationship Id="rId10" Type="http://schemas.openxmlformats.org/officeDocument/2006/relationships/image" Target="../media/image460.png"/><Relationship Id="rId4" Type="http://schemas.openxmlformats.org/officeDocument/2006/relationships/image" Target="../media/image454.png"/><Relationship Id="rId9" Type="http://schemas.openxmlformats.org/officeDocument/2006/relationships/image" Target="../media/image459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5.png"/><Relationship Id="rId2" Type="http://schemas.openxmlformats.org/officeDocument/2006/relationships/image" Target="../media/image464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7.png"/><Relationship Id="rId7" Type="http://schemas.openxmlformats.org/officeDocument/2006/relationships/image" Target="../media/image471.png"/><Relationship Id="rId2" Type="http://schemas.openxmlformats.org/officeDocument/2006/relationships/image" Target="../media/image4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0.png"/><Relationship Id="rId5" Type="http://schemas.openxmlformats.org/officeDocument/2006/relationships/image" Target="../media/image469.png"/><Relationship Id="rId4" Type="http://schemas.openxmlformats.org/officeDocument/2006/relationships/image" Target="../media/image468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3.png"/><Relationship Id="rId2" Type="http://schemas.openxmlformats.org/officeDocument/2006/relationships/image" Target="../media/image47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5.png"/><Relationship Id="rId2" Type="http://schemas.openxmlformats.org/officeDocument/2006/relationships/image" Target="../media/image474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7.png"/><Relationship Id="rId2" Type="http://schemas.openxmlformats.org/officeDocument/2006/relationships/image" Target="../media/image4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8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2" Type="http://schemas.openxmlformats.org/officeDocument/2006/relationships/image" Target="../media/image4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2.png"/><Relationship Id="rId4" Type="http://schemas.openxmlformats.org/officeDocument/2006/relationships/image" Target="../media/image481.png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9.png"/><Relationship Id="rId3" Type="http://schemas.openxmlformats.org/officeDocument/2006/relationships/image" Target="../media/image484.png"/><Relationship Id="rId7" Type="http://schemas.openxmlformats.org/officeDocument/2006/relationships/image" Target="../media/image488.png"/><Relationship Id="rId2" Type="http://schemas.openxmlformats.org/officeDocument/2006/relationships/image" Target="../media/image4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7.png"/><Relationship Id="rId5" Type="http://schemas.openxmlformats.org/officeDocument/2006/relationships/image" Target="../media/image486.png"/><Relationship Id="rId4" Type="http://schemas.openxmlformats.org/officeDocument/2006/relationships/image" Target="../media/image485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1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4.png"/><Relationship Id="rId5" Type="http://schemas.openxmlformats.org/officeDocument/2006/relationships/image" Target="../media/image493.png"/><Relationship Id="rId4" Type="http://schemas.openxmlformats.org/officeDocument/2006/relationships/image" Target="../media/image492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5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7.png"/><Relationship Id="rId2" Type="http://schemas.openxmlformats.org/officeDocument/2006/relationships/image" Target="../media/image496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8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2.png"/><Relationship Id="rId4" Type="http://schemas.openxmlformats.org/officeDocument/2006/relationships/image" Target="../media/image501.pn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5.png"/><Relationship Id="rId2" Type="http://schemas.openxmlformats.org/officeDocument/2006/relationships/image" Target="../media/image5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8.png"/><Relationship Id="rId5" Type="http://schemas.openxmlformats.org/officeDocument/2006/relationships/image" Target="../media/image507.png"/><Relationship Id="rId4" Type="http://schemas.openxmlformats.org/officeDocument/2006/relationships/image" Target="../media/image506.png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5.png"/><Relationship Id="rId3" Type="http://schemas.openxmlformats.org/officeDocument/2006/relationships/image" Target="../media/image510.png"/><Relationship Id="rId7" Type="http://schemas.openxmlformats.org/officeDocument/2006/relationships/image" Target="../media/image514.png"/><Relationship Id="rId2" Type="http://schemas.openxmlformats.org/officeDocument/2006/relationships/image" Target="../media/image5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3.png"/><Relationship Id="rId5" Type="http://schemas.openxmlformats.org/officeDocument/2006/relationships/image" Target="../media/image512.png"/><Relationship Id="rId4" Type="http://schemas.openxmlformats.org/officeDocument/2006/relationships/image" Target="../media/image511.png"/><Relationship Id="rId9" Type="http://schemas.openxmlformats.org/officeDocument/2006/relationships/image" Target="../media/image516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8.png"/><Relationship Id="rId2" Type="http://schemas.openxmlformats.org/officeDocument/2006/relationships/image" Target="../media/image5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1.png"/><Relationship Id="rId5" Type="http://schemas.openxmlformats.org/officeDocument/2006/relationships/image" Target="../media/image520.png"/><Relationship Id="rId4" Type="http://schemas.openxmlformats.org/officeDocument/2006/relationships/image" Target="../media/image519.png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2.pn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4.png"/><Relationship Id="rId2" Type="http://schemas.openxmlformats.org/officeDocument/2006/relationships/image" Target="../media/image5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7.png"/><Relationship Id="rId5" Type="http://schemas.openxmlformats.org/officeDocument/2006/relationships/image" Target="../media/image526.png"/><Relationship Id="rId4" Type="http://schemas.openxmlformats.org/officeDocument/2006/relationships/image" Target="../media/image525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9.png"/><Relationship Id="rId2" Type="http://schemas.openxmlformats.org/officeDocument/2006/relationships/image" Target="../media/image5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2.png"/><Relationship Id="rId5" Type="http://schemas.openxmlformats.org/officeDocument/2006/relationships/image" Target="../media/image531.png"/><Relationship Id="rId4" Type="http://schemas.openxmlformats.org/officeDocument/2006/relationships/image" Target="../media/image530.png"/></Relationships>
</file>

<file path=ppt/slides/_rels/slide1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9.png"/><Relationship Id="rId3" Type="http://schemas.openxmlformats.org/officeDocument/2006/relationships/image" Target="../media/image534.png"/><Relationship Id="rId7" Type="http://schemas.openxmlformats.org/officeDocument/2006/relationships/image" Target="../media/image538.png"/><Relationship Id="rId2" Type="http://schemas.openxmlformats.org/officeDocument/2006/relationships/image" Target="../media/image5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7.png"/><Relationship Id="rId5" Type="http://schemas.openxmlformats.org/officeDocument/2006/relationships/image" Target="../media/image536.png"/><Relationship Id="rId4" Type="http://schemas.openxmlformats.org/officeDocument/2006/relationships/image" Target="../media/image535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1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2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4.png"/><Relationship Id="rId2" Type="http://schemas.openxmlformats.org/officeDocument/2006/relationships/image" Target="../media/image5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7.png"/><Relationship Id="rId5" Type="http://schemas.openxmlformats.org/officeDocument/2006/relationships/image" Target="../media/image546.png"/><Relationship Id="rId4" Type="http://schemas.openxmlformats.org/officeDocument/2006/relationships/image" Target="../media/image545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4.png"/><Relationship Id="rId3" Type="http://schemas.openxmlformats.org/officeDocument/2006/relationships/image" Target="../media/image549.png"/><Relationship Id="rId7" Type="http://schemas.openxmlformats.org/officeDocument/2006/relationships/image" Target="../media/image553.png"/><Relationship Id="rId2" Type="http://schemas.openxmlformats.org/officeDocument/2006/relationships/image" Target="../media/image5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2.png"/><Relationship Id="rId11" Type="http://schemas.openxmlformats.org/officeDocument/2006/relationships/image" Target="../media/image557.png"/><Relationship Id="rId5" Type="http://schemas.openxmlformats.org/officeDocument/2006/relationships/image" Target="../media/image551.png"/><Relationship Id="rId10" Type="http://schemas.openxmlformats.org/officeDocument/2006/relationships/image" Target="../media/image556.png"/><Relationship Id="rId4" Type="http://schemas.openxmlformats.org/officeDocument/2006/relationships/image" Target="../media/image550.png"/><Relationship Id="rId9" Type="http://schemas.openxmlformats.org/officeDocument/2006/relationships/image" Target="../media/image5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8.pn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7" Type="http://schemas.openxmlformats.org/officeDocument/2006/relationships/image" Target="../media/image564.png"/><Relationship Id="rId2" Type="http://schemas.openxmlformats.org/officeDocument/2006/relationships/image" Target="../media/image5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3.png"/><Relationship Id="rId5" Type="http://schemas.openxmlformats.org/officeDocument/2006/relationships/image" Target="../media/image562.png"/><Relationship Id="rId4" Type="http://schemas.openxmlformats.org/officeDocument/2006/relationships/image" Target="../media/image561.png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png"/><Relationship Id="rId3" Type="http://schemas.openxmlformats.org/officeDocument/2006/relationships/image" Target="../media/image566.png"/><Relationship Id="rId7" Type="http://schemas.openxmlformats.org/officeDocument/2006/relationships/image" Target="../media/image570.png"/><Relationship Id="rId2" Type="http://schemas.openxmlformats.org/officeDocument/2006/relationships/image" Target="../media/image5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9.png"/><Relationship Id="rId5" Type="http://schemas.openxmlformats.org/officeDocument/2006/relationships/image" Target="../media/image568.png"/><Relationship Id="rId4" Type="http://schemas.openxmlformats.org/officeDocument/2006/relationships/image" Target="../media/image567.png"/><Relationship Id="rId9" Type="http://schemas.openxmlformats.org/officeDocument/2006/relationships/image" Target="../media/image572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4.png"/><Relationship Id="rId2" Type="http://schemas.openxmlformats.org/officeDocument/2006/relationships/image" Target="../media/image5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5.png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6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8.png"/><Relationship Id="rId2" Type="http://schemas.openxmlformats.org/officeDocument/2006/relationships/image" Target="../media/image5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1.png"/><Relationship Id="rId5" Type="http://schemas.openxmlformats.org/officeDocument/2006/relationships/image" Target="../media/image580.png"/><Relationship Id="rId4" Type="http://schemas.openxmlformats.org/officeDocument/2006/relationships/image" Target="../media/image579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3.png"/><Relationship Id="rId2" Type="http://schemas.openxmlformats.org/officeDocument/2006/relationships/image" Target="../media/image5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6.png"/><Relationship Id="rId5" Type="http://schemas.openxmlformats.org/officeDocument/2006/relationships/image" Target="../media/image585.png"/><Relationship Id="rId4" Type="http://schemas.openxmlformats.org/officeDocument/2006/relationships/image" Target="../media/image584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8.png"/><Relationship Id="rId2" Type="http://schemas.openxmlformats.org/officeDocument/2006/relationships/image" Target="../media/image5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0.png"/><Relationship Id="rId4" Type="http://schemas.openxmlformats.org/officeDocument/2006/relationships/image" Target="../media/image589.png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1.pn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3.png"/><Relationship Id="rId2" Type="http://schemas.openxmlformats.org/officeDocument/2006/relationships/image" Target="../media/image59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5.png"/><Relationship Id="rId2" Type="http://schemas.openxmlformats.org/officeDocument/2006/relationships/image" Target="../media/image5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8.png"/><Relationship Id="rId5" Type="http://schemas.openxmlformats.org/officeDocument/2006/relationships/image" Target="../media/image597.png"/><Relationship Id="rId4" Type="http://schemas.openxmlformats.org/officeDocument/2006/relationships/image" Target="../media/image596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59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1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3.png"/><Relationship Id="rId2" Type="http://schemas.openxmlformats.org/officeDocument/2006/relationships/image" Target="../media/image60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4.png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5.pn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6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7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9.png"/><Relationship Id="rId2" Type="http://schemas.openxmlformats.org/officeDocument/2006/relationships/image" Target="../media/image608.pn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1.png"/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2.png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3.pn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5.png"/><Relationship Id="rId2" Type="http://schemas.openxmlformats.org/officeDocument/2006/relationships/image" Target="../media/image6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6.pn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8.png"/><Relationship Id="rId2" Type="http://schemas.openxmlformats.org/officeDocument/2006/relationships/image" Target="../media/image6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0.png"/><Relationship Id="rId4" Type="http://schemas.openxmlformats.org/officeDocument/2006/relationships/image" Target="../media/image619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2.png"/><Relationship Id="rId2" Type="http://schemas.openxmlformats.org/officeDocument/2006/relationships/image" Target="../media/image621.pn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3.pn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5.png"/><Relationship Id="rId2" Type="http://schemas.openxmlformats.org/officeDocument/2006/relationships/image" Target="../media/image624.pn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6.pn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7.pn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9.png"/><Relationship Id="rId7" Type="http://schemas.openxmlformats.org/officeDocument/2006/relationships/image" Target="../media/image633.png"/><Relationship Id="rId2" Type="http://schemas.openxmlformats.org/officeDocument/2006/relationships/image" Target="../media/image6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2.png"/><Relationship Id="rId5" Type="http://schemas.openxmlformats.org/officeDocument/2006/relationships/image" Target="../media/image631.png"/><Relationship Id="rId4" Type="http://schemas.openxmlformats.org/officeDocument/2006/relationships/image" Target="../media/image630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5.png"/><Relationship Id="rId7" Type="http://schemas.openxmlformats.org/officeDocument/2006/relationships/image" Target="../media/image639.png"/><Relationship Id="rId2" Type="http://schemas.openxmlformats.org/officeDocument/2006/relationships/image" Target="../media/image6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8.png"/><Relationship Id="rId5" Type="http://schemas.openxmlformats.org/officeDocument/2006/relationships/image" Target="../media/image637.png"/><Relationship Id="rId4" Type="http://schemas.openxmlformats.org/officeDocument/2006/relationships/image" Target="../media/image636.png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6.png"/><Relationship Id="rId3" Type="http://schemas.openxmlformats.org/officeDocument/2006/relationships/image" Target="../media/image641.png"/><Relationship Id="rId7" Type="http://schemas.openxmlformats.org/officeDocument/2006/relationships/image" Target="../media/image645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4.png"/><Relationship Id="rId5" Type="http://schemas.openxmlformats.org/officeDocument/2006/relationships/image" Target="../media/image643.png"/><Relationship Id="rId4" Type="http://schemas.openxmlformats.org/officeDocument/2006/relationships/image" Target="../media/image642.png"/><Relationship Id="rId9" Type="http://schemas.openxmlformats.org/officeDocument/2006/relationships/image" Target="../media/image6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9.png"/><Relationship Id="rId2" Type="http://schemas.openxmlformats.org/officeDocument/2006/relationships/image" Target="../media/image6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2.png"/><Relationship Id="rId5" Type="http://schemas.openxmlformats.org/officeDocument/2006/relationships/image" Target="../media/image651.png"/><Relationship Id="rId4" Type="http://schemas.openxmlformats.org/officeDocument/2006/relationships/image" Target="../media/image650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4.png"/><Relationship Id="rId2" Type="http://schemas.openxmlformats.org/officeDocument/2006/relationships/image" Target="../media/image6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6.png"/><Relationship Id="rId4" Type="http://schemas.openxmlformats.org/officeDocument/2006/relationships/image" Target="../media/image655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8.png"/><Relationship Id="rId2" Type="http://schemas.openxmlformats.org/officeDocument/2006/relationships/image" Target="../media/image657.pn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0.png"/><Relationship Id="rId2" Type="http://schemas.openxmlformats.org/officeDocument/2006/relationships/image" Target="../media/image6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3.png"/><Relationship Id="rId5" Type="http://schemas.openxmlformats.org/officeDocument/2006/relationships/image" Target="../media/image662.png"/><Relationship Id="rId4" Type="http://schemas.openxmlformats.org/officeDocument/2006/relationships/image" Target="../media/image661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5.png"/><Relationship Id="rId2" Type="http://schemas.openxmlformats.org/officeDocument/2006/relationships/image" Target="../media/image6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6.png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7.pn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9.png"/><Relationship Id="rId2" Type="http://schemas.openxmlformats.org/officeDocument/2006/relationships/image" Target="../media/image6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0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2.png"/><Relationship Id="rId2" Type="http://schemas.openxmlformats.org/officeDocument/2006/relationships/image" Target="../media/image6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3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5.png"/><Relationship Id="rId2" Type="http://schemas.openxmlformats.org/officeDocument/2006/relationships/image" Target="../media/image674.pn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7.png"/><Relationship Id="rId2" Type="http://schemas.openxmlformats.org/officeDocument/2006/relationships/image" Target="../media/image67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9.png"/><Relationship Id="rId4" Type="http://schemas.openxmlformats.org/officeDocument/2006/relationships/image" Target="../media/image67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1.pn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3.png"/><Relationship Id="rId2" Type="http://schemas.openxmlformats.org/officeDocument/2006/relationships/image" Target="../media/image682.pn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5.png"/><Relationship Id="rId2" Type="http://schemas.openxmlformats.org/officeDocument/2006/relationships/image" Target="../media/image6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6.png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7.pn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9.png"/><Relationship Id="rId2" Type="http://schemas.openxmlformats.org/officeDocument/2006/relationships/image" Target="../media/image688.pn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0.pn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1.pn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3.png"/><Relationship Id="rId2" Type="http://schemas.openxmlformats.org/officeDocument/2006/relationships/image" Target="../media/image692.pn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5.png"/><Relationship Id="rId2" Type="http://schemas.openxmlformats.org/officeDocument/2006/relationships/image" Target="../media/image694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7.png"/><Relationship Id="rId2" Type="http://schemas.openxmlformats.org/officeDocument/2006/relationships/image" Target="../media/image6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9.png"/><Relationship Id="rId4" Type="http://schemas.openxmlformats.org/officeDocument/2006/relationships/image" Target="../media/image69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1.png"/><Relationship Id="rId7" Type="http://schemas.openxmlformats.org/officeDocument/2006/relationships/image" Target="../media/image705.png"/><Relationship Id="rId2" Type="http://schemas.openxmlformats.org/officeDocument/2006/relationships/image" Target="../media/image7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4.png"/><Relationship Id="rId5" Type="http://schemas.openxmlformats.org/officeDocument/2006/relationships/image" Target="../media/image703.png"/><Relationship Id="rId4" Type="http://schemas.openxmlformats.org/officeDocument/2006/relationships/image" Target="../media/image702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7.png"/><Relationship Id="rId2" Type="http://schemas.openxmlformats.org/officeDocument/2006/relationships/image" Target="../media/image70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8.pn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0.png"/><Relationship Id="rId2" Type="http://schemas.openxmlformats.org/officeDocument/2006/relationships/image" Target="../media/image709.pn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2.png"/><Relationship Id="rId2" Type="http://schemas.openxmlformats.org/officeDocument/2006/relationships/image" Target="../media/image7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4.png"/><Relationship Id="rId4" Type="http://schemas.openxmlformats.org/officeDocument/2006/relationships/image" Target="../media/image713.pn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6.png"/><Relationship Id="rId2" Type="http://schemas.openxmlformats.org/officeDocument/2006/relationships/image" Target="../media/image715.pn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8.png"/><Relationship Id="rId2" Type="http://schemas.openxmlformats.org/officeDocument/2006/relationships/image" Target="../media/image7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9.pn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1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2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4.png"/><Relationship Id="rId2" Type="http://schemas.openxmlformats.org/officeDocument/2006/relationships/image" Target="../media/image723.pn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6.png"/><Relationship Id="rId2" Type="http://schemas.openxmlformats.org/officeDocument/2006/relationships/image" Target="../media/image725.pn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9.png"/><Relationship Id="rId2" Type="http://schemas.openxmlformats.org/officeDocument/2006/relationships/image" Target="../media/image728.pn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0.pn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2.png"/><Relationship Id="rId2" Type="http://schemas.openxmlformats.org/officeDocument/2006/relationships/image" Target="../media/image731.pn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4.png"/><Relationship Id="rId2" Type="http://schemas.openxmlformats.org/officeDocument/2006/relationships/image" Target="../media/image733.pn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5.pn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6.pn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7.pn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9.png"/><Relationship Id="rId2" Type="http://schemas.openxmlformats.org/officeDocument/2006/relationships/image" Target="../media/image738.pn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0.pn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3.png"/><Relationship Id="rId2" Type="http://schemas.openxmlformats.org/officeDocument/2006/relationships/image" Target="../media/image742.pn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5.png"/><Relationship Id="rId2" Type="http://schemas.openxmlformats.org/officeDocument/2006/relationships/image" Target="../media/image744.pn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7.png"/><Relationship Id="rId2" Type="http://schemas.openxmlformats.org/officeDocument/2006/relationships/image" Target="../media/image7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8.png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image" Target="../media/image7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1.png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2.pn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4.png"/><Relationship Id="rId2" Type="http://schemas.openxmlformats.org/officeDocument/2006/relationships/image" Target="../media/image7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5.png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7.png"/><Relationship Id="rId2" Type="http://schemas.openxmlformats.org/officeDocument/2006/relationships/image" Target="../media/image75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pn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png"/><Relationship Id="rId5" Type="http://schemas.openxmlformats.org/officeDocument/2006/relationships/image" Target="../media/image175.png"/><Relationship Id="rId4" Type="http://schemas.openxmlformats.org/officeDocument/2006/relationships/image" Target="../media/image17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5.png"/><Relationship Id="rId4" Type="http://schemas.openxmlformats.org/officeDocument/2006/relationships/image" Target="../media/image18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png"/><Relationship Id="rId5" Type="http://schemas.openxmlformats.org/officeDocument/2006/relationships/image" Target="../media/image201.png"/><Relationship Id="rId4" Type="http://schemas.openxmlformats.org/officeDocument/2006/relationships/image" Target="../media/image20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3" Type="http://schemas.openxmlformats.org/officeDocument/2006/relationships/image" Target="../media/image206.png"/><Relationship Id="rId7" Type="http://schemas.openxmlformats.org/officeDocument/2006/relationships/image" Target="../media/image210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9.png"/><Relationship Id="rId5" Type="http://schemas.openxmlformats.org/officeDocument/2006/relationships/image" Target="../media/image208.png"/><Relationship Id="rId4" Type="http://schemas.openxmlformats.org/officeDocument/2006/relationships/image" Target="../media/image207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6.png"/><Relationship Id="rId5" Type="http://schemas.openxmlformats.org/officeDocument/2006/relationships/image" Target="../media/image215.png"/><Relationship Id="rId4" Type="http://schemas.openxmlformats.org/officeDocument/2006/relationships/image" Target="../media/image214.png"/><Relationship Id="rId9" Type="http://schemas.openxmlformats.org/officeDocument/2006/relationships/image" Target="../media/image21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225.png"/><Relationship Id="rId7" Type="http://schemas.openxmlformats.org/officeDocument/2006/relationships/image" Target="../media/image229.pn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8.png"/><Relationship Id="rId5" Type="http://schemas.openxmlformats.org/officeDocument/2006/relationships/image" Target="../media/image227.png"/><Relationship Id="rId4" Type="http://schemas.openxmlformats.org/officeDocument/2006/relationships/image" Target="../media/image22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4.png"/><Relationship Id="rId4" Type="http://schemas.openxmlformats.org/officeDocument/2006/relationships/image" Target="../media/image2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9.png"/><Relationship Id="rId5" Type="http://schemas.openxmlformats.org/officeDocument/2006/relationships/image" Target="../media/image238.png"/><Relationship Id="rId4" Type="http://schemas.openxmlformats.org/officeDocument/2006/relationships/image" Target="../media/image23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0.png"/><Relationship Id="rId5" Type="http://schemas.openxmlformats.org/officeDocument/2006/relationships/image" Target="../media/image249.png"/><Relationship Id="rId4" Type="http://schemas.openxmlformats.org/officeDocument/2006/relationships/image" Target="../media/image248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3" Type="http://schemas.openxmlformats.org/officeDocument/2006/relationships/image" Target="../media/image252.png"/><Relationship Id="rId7" Type="http://schemas.openxmlformats.org/officeDocument/2006/relationships/image" Target="../media/image256.png"/><Relationship Id="rId2" Type="http://schemas.openxmlformats.org/officeDocument/2006/relationships/image" Target="../media/image2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5.png"/><Relationship Id="rId5" Type="http://schemas.openxmlformats.org/officeDocument/2006/relationships/image" Target="../media/image254.png"/><Relationship Id="rId10" Type="http://schemas.openxmlformats.org/officeDocument/2006/relationships/image" Target="../media/image259.png"/><Relationship Id="rId4" Type="http://schemas.openxmlformats.org/officeDocument/2006/relationships/image" Target="../media/image253.png"/><Relationship Id="rId9" Type="http://schemas.openxmlformats.org/officeDocument/2006/relationships/image" Target="../media/image25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png"/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7" Type="http://schemas.openxmlformats.org/officeDocument/2006/relationships/image" Target="../media/image270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9.png"/><Relationship Id="rId5" Type="http://schemas.openxmlformats.org/officeDocument/2006/relationships/image" Target="../media/image268.png"/><Relationship Id="rId4" Type="http://schemas.openxmlformats.org/officeDocument/2006/relationships/image" Target="../media/image26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7" Type="http://schemas.openxmlformats.org/officeDocument/2006/relationships/image" Target="../media/image279.png"/><Relationship Id="rId2" Type="http://schemas.openxmlformats.org/officeDocument/2006/relationships/image" Target="../media/image2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8.png"/><Relationship Id="rId5" Type="http://schemas.openxmlformats.org/officeDocument/2006/relationships/image" Target="../media/image277.png"/><Relationship Id="rId4" Type="http://schemas.openxmlformats.org/officeDocument/2006/relationships/image" Target="../media/image27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6.png"/><Relationship Id="rId3" Type="http://schemas.openxmlformats.org/officeDocument/2006/relationships/image" Target="../media/image281.png"/><Relationship Id="rId7" Type="http://schemas.openxmlformats.org/officeDocument/2006/relationships/image" Target="../media/image285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4.png"/><Relationship Id="rId5" Type="http://schemas.openxmlformats.org/officeDocument/2006/relationships/image" Target="../media/image283.png"/><Relationship Id="rId4" Type="http://schemas.openxmlformats.org/officeDocument/2006/relationships/image" Target="../media/image282.png"/><Relationship Id="rId9" Type="http://schemas.openxmlformats.org/officeDocument/2006/relationships/image" Target="../media/image28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pn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1.png"/><Relationship Id="rId4" Type="http://schemas.openxmlformats.org/officeDocument/2006/relationships/image" Target="../media/image290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png"/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5.png"/><Relationship Id="rId4" Type="http://schemas.openxmlformats.org/officeDocument/2006/relationships/image" Target="../media/image29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png"/><Relationship Id="rId2" Type="http://schemas.openxmlformats.org/officeDocument/2006/relationships/image" Target="../media/image29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9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2.png"/><Relationship Id="rId2" Type="http://schemas.openxmlformats.org/officeDocument/2006/relationships/image" Target="../media/image3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4.png"/><Relationship Id="rId4" Type="http://schemas.openxmlformats.org/officeDocument/2006/relationships/image" Target="../media/image303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5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6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7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9.png"/><Relationship Id="rId7" Type="http://schemas.openxmlformats.org/officeDocument/2006/relationships/image" Target="../media/image313.png"/><Relationship Id="rId2" Type="http://schemas.openxmlformats.org/officeDocument/2006/relationships/image" Target="../media/image3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2.png"/><Relationship Id="rId5" Type="http://schemas.openxmlformats.org/officeDocument/2006/relationships/image" Target="../media/image311.png"/><Relationship Id="rId4" Type="http://schemas.openxmlformats.org/officeDocument/2006/relationships/image" Target="../media/image3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png"/><Relationship Id="rId2" Type="http://schemas.openxmlformats.org/officeDocument/2006/relationships/image" Target="../media/image3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7.png"/><Relationship Id="rId4" Type="http://schemas.openxmlformats.org/officeDocument/2006/relationships/image" Target="../media/image316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3.png"/><Relationship Id="rId2" Type="http://schemas.openxmlformats.org/officeDocument/2006/relationships/image" Target="../media/image322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5.png"/><Relationship Id="rId2" Type="http://schemas.openxmlformats.org/officeDocument/2006/relationships/image" Target="../media/image32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2.png"/><Relationship Id="rId3" Type="http://schemas.openxmlformats.org/officeDocument/2006/relationships/image" Target="../media/image327.png"/><Relationship Id="rId7" Type="http://schemas.openxmlformats.org/officeDocument/2006/relationships/image" Target="../media/image331.png"/><Relationship Id="rId2" Type="http://schemas.openxmlformats.org/officeDocument/2006/relationships/image" Target="../media/image3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0.png"/><Relationship Id="rId5" Type="http://schemas.openxmlformats.org/officeDocument/2006/relationships/image" Target="../media/image329.png"/><Relationship Id="rId10" Type="http://schemas.openxmlformats.org/officeDocument/2006/relationships/image" Target="../media/image334.png"/><Relationship Id="rId4" Type="http://schemas.openxmlformats.org/officeDocument/2006/relationships/image" Target="../media/image328.png"/><Relationship Id="rId9" Type="http://schemas.openxmlformats.org/officeDocument/2006/relationships/image" Target="../media/image33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6.png"/><Relationship Id="rId2" Type="http://schemas.openxmlformats.org/officeDocument/2006/relationships/image" Target="../media/image3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9.png"/><Relationship Id="rId5" Type="http://schemas.openxmlformats.org/officeDocument/2006/relationships/image" Target="../media/image338.png"/><Relationship Id="rId4" Type="http://schemas.openxmlformats.org/officeDocument/2006/relationships/image" Target="../media/image337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1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8.png"/><Relationship Id="rId13" Type="http://schemas.openxmlformats.org/officeDocument/2006/relationships/image" Target="../media/image353.png"/><Relationship Id="rId3" Type="http://schemas.openxmlformats.org/officeDocument/2006/relationships/image" Target="../media/image343.png"/><Relationship Id="rId7" Type="http://schemas.openxmlformats.org/officeDocument/2006/relationships/image" Target="../media/image347.png"/><Relationship Id="rId12" Type="http://schemas.openxmlformats.org/officeDocument/2006/relationships/image" Target="../media/image352.png"/><Relationship Id="rId2" Type="http://schemas.openxmlformats.org/officeDocument/2006/relationships/image" Target="../media/image3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6.png"/><Relationship Id="rId11" Type="http://schemas.openxmlformats.org/officeDocument/2006/relationships/image" Target="../media/image351.png"/><Relationship Id="rId5" Type="http://schemas.openxmlformats.org/officeDocument/2006/relationships/image" Target="../media/image345.png"/><Relationship Id="rId10" Type="http://schemas.openxmlformats.org/officeDocument/2006/relationships/image" Target="../media/image350.png"/><Relationship Id="rId4" Type="http://schemas.openxmlformats.org/officeDocument/2006/relationships/image" Target="../media/image344.png"/><Relationship Id="rId9" Type="http://schemas.openxmlformats.org/officeDocument/2006/relationships/image" Target="../media/image349.png"/><Relationship Id="rId14" Type="http://schemas.openxmlformats.org/officeDocument/2006/relationships/image" Target="../media/image354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1.png"/><Relationship Id="rId3" Type="http://schemas.openxmlformats.org/officeDocument/2006/relationships/image" Target="../media/image356.png"/><Relationship Id="rId7" Type="http://schemas.openxmlformats.org/officeDocument/2006/relationships/image" Target="../media/image360.png"/><Relationship Id="rId2" Type="http://schemas.openxmlformats.org/officeDocument/2006/relationships/image" Target="../media/image3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9.png"/><Relationship Id="rId5" Type="http://schemas.openxmlformats.org/officeDocument/2006/relationships/image" Target="../media/image358.png"/><Relationship Id="rId4" Type="http://schemas.openxmlformats.org/officeDocument/2006/relationships/image" Target="../media/image3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802" y="583300"/>
            <a:ext cx="95631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38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552" y="268761"/>
            <a:ext cx="7501615" cy="615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7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0181" y="244523"/>
            <a:ext cx="116205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1766" y="63548"/>
            <a:ext cx="1924050" cy="971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" b="2155"/>
          <a:stretch/>
        </p:blipFill>
        <p:spPr>
          <a:xfrm>
            <a:off x="2306756" y="1369538"/>
            <a:ext cx="9515475" cy="13327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82" y="2246121"/>
            <a:ext cx="4234929" cy="27167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1314" y="4077023"/>
            <a:ext cx="9346014" cy="178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3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702" y="395855"/>
            <a:ext cx="4176002" cy="31946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408" y="3668120"/>
            <a:ext cx="4294777" cy="26917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1544" y="3076321"/>
            <a:ext cx="6139516" cy="35477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456" y="91028"/>
            <a:ext cx="6791533" cy="6096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6121" y="774494"/>
            <a:ext cx="5675868" cy="17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9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579" y="330106"/>
            <a:ext cx="9077325" cy="1257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429" y="3554246"/>
            <a:ext cx="4180487" cy="32029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204" y="1601621"/>
            <a:ext cx="1017270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5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505" y="210972"/>
            <a:ext cx="3216892" cy="2978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221" y="210972"/>
            <a:ext cx="3713329" cy="30325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505" y="3578343"/>
            <a:ext cx="4049405" cy="31004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9895" y="3449541"/>
            <a:ext cx="4286677" cy="322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57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0274" y="336574"/>
            <a:ext cx="3590925" cy="561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348" y="298474"/>
            <a:ext cx="4381500" cy="600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1965" y="1362146"/>
            <a:ext cx="8134350" cy="1895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1965" y="3496386"/>
            <a:ext cx="8172450" cy="1257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2074" y="4992451"/>
            <a:ext cx="823912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7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39" y="174862"/>
            <a:ext cx="3800475" cy="1485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639" y="2627763"/>
            <a:ext cx="3937308" cy="38412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077" y="94184"/>
            <a:ext cx="6773517" cy="16472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947" y="2292752"/>
            <a:ext cx="7143831" cy="24157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5551" y="5184692"/>
            <a:ext cx="5136763" cy="91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61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039" y="467293"/>
            <a:ext cx="5772150" cy="819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912" y="1665808"/>
            <a:ext cx="3031312" cy="5997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701" y="2644893"/>
            <a:ext cx="6600825" cy="933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2100" y="3774175"/>
            <a:ext cx="1724025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4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86" y="912836"/>
            <a:ext cx="11567242" cy="296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0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37" y="265136"/>
            <a:ext cx="5410200" cy="704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87" y="1216641"/>
            <a:ext cx="11068050" cy="876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613" y="2339596"/>
            <a:ext cx="8982075" cy="752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427" y="3338726"/>
            <a:ext cx="3876675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4932" y="3529226"/>
            <a:ext cx="210502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179" y="312121"/>
            <a:ext cx="6267450" cy="6381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2179" y="1298244"/>
            <a:ext cx="4743450" cy="685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6826" y="2193878"/>
            <a:ext cx="4010025" cy="91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1904" y="3318112"/>
            <a:ext cx="300990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24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612" y="435662"/>
            <a:ext cx="7819314" cy="23793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941" y="3044588"/>
            <a:ext cx="7713985" cy="253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7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84" y="397918"/>
            <a:ext cx="2695575" cy="3714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2907" y="102643"/>
            <a:ext cx="1885950" cy="590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2182" y="961668"/>
            <a:ext cx="7686675" cy="2085975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212182" y="3316118"/>
            <a:ext cx="7658100" cy="714375"/>
            <a:chOff x="4212182" y="3316118"/>
            <a:chExt cx="7658100" cy="71437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17107" y="3316118"/>
              <a:ext cx="6353175" cy="71437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12182" y="3329051"/>
              <a:ext cx="1162050" cy="428625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2907" y="4341548"/>
            <a:ext cx="1828800" cy="657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9482" y="4303449"/>
            <a:ext cx="8353425" cy="7334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364" y="5277847"/>
            <a:ext cx="5114925" cy="6096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7317332" y="5586702"/>
            <a:ext cx="4467225" cy="866775"/>
            <a:chOff x="7317332" y="5586702"/>
            <a:chExt cx="4467225" cy="86677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41257" y="5586702"/>
              <a:ext cx="3543300" cy="866775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17332" y="6015327"/>
              <a:ext cx="923925" cy="438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796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67" y="232794"/>
            <a:ext cx="6953250" cy="523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93" y="1069359"/>
            <a:ext cx="10868025" cy="952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33" y="2334549"/>
            <a:ext cx="91059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889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155" y="378441"/>
            <a:ext cx="3914775" cy="723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92" y="1495638"/>
            <a:ext cx="11649075" cy="809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3573" y="2698560"/>
            <a:ext cx="3938357" cy="3840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6" y="2447266"/>
            <a:ext cx="3705225" cy="2171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786" y="4985678"/>
            <a:ext cx="46482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040" y="288948"/>
            <a:ext cx="1295400" cy="657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165" y="1203989"/>
            <a:ext cx="8677275" cy="628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0115" y="2090455"/>
            <a:ext cx="4124325" cy="561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15" y="2700696"/>
            <a:ext cx="5067300" cy="80962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434973" y="2910246"/>
            <a:ext cx="4429125" cy="600075"/>
            <a:chOff x="7434973" y="2910246"/>
            <a:chExt cx="4429125" cy="60007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35173" y="2910246"/>
              <a:ext cx="2828925" cy="60007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34973" y="2921054"/>
              <a:ext cx="1600200" cy="523875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3473" y="3781791"/>
            <a:ext cx="8810625" cy="6477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39898" y="4598736"/>
            <a:ext cx="3124200" cy="13620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0773" y="6130056"/>
            <a:ext cx="3743325" cy="571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3522" y="4724146"/>
            <a:ext cx="4533900" cy="7048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1509" y="5643316"/>
            <a:ext cx="62579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2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364" y="283831"/>
            <a:ext cx="4352925" cy="885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17" y="283831"/>
            <a:ext cx="2085975" cy="3314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4409" y="374318"/>
            <a:ext cx="2000250" cy="3133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4164" y="1688767"/>
            <a:ext cx="1762125" cy="504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9464" y="2384090"/>
            <a:ext cx="5076825" cy="657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0014" y="3246029"/>
            <a:ext cx="4486275" cy="5810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5654" y="3859467"/>
            <a:ext cx="6800850" cy="9620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04164" y="4853906"/>
            <a:ext cx="1790700" cy="571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7865" y="5639645"/>
            <a:ext cx="61722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6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107" y="351500"/>
            <a:ext cx="1676400" cy="50482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431132" y="1056705"/>
            <a:ext cx="8334375" cy="704850"/>
            <a:chOff x="3431132" y="1056705"/>
            <a:chExt cx="8334375" cy="7048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98432" y="1147193"/>
              <a:ext cx="3267075" cy="52387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31132" y="1056705"/>
              <a:ext cx="5067300" cy="704850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0432" y="2052423"/>
            <a:ext cx="8448675" cy="790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93832" y="2943365"/>
            <a:ext cx="1971675" cy="5619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5205" y="3133866"/>
            <a:ext cx="5238750" cy="723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607" y="4148634"/>
            <a:ext cx="8124825" cy="6953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3607" y="4906227"/>
            <a:ext cx="6305550" cy="5143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3607" y="5499191"/>
            <a:ext cx="10848975" cy="7334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59507" y="6305550"/>
            <a:ext cx="1666875" cy="5524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33944" y="6285360"/>
            <a:ext cx="340995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0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5060" y="250564"/>
            <a:ext cx="771525" cy="542925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063160" y="250564"/>
            <a:ext cx="5457825" cy="847725"/>
            <a:chOff x="6063160" y="250564"/>
            <a:chExt cx="5457825" cy="84772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06585" y="312477"/>
              <a:ext cx="914400" cy="4191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11185" y="255327"/>
              <a:ext cx="523875" cy="47625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49035" y="312477"/>
              <a:ext cx="1914525" cy="4953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63160" y="250564"/>
              <a:ext cx="1238250" cy="84772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500" y="560127"/>
            <a:ext cx="1428750" cy="533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782" y="1424912"/>
            <a:ext cx="2114550" cy="5143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0459" y="1424912"/>
            <a:ext cx="4029075" cy="466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01434" y="1367762"/>
            <a:ext cx="4143375" cy="5238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0107" y="2527822"/>
            <a:ext cx="2809875" cy="9620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/>
          <a:srcRect b="10552"/>
          <a:stretch/>
        </p:blipFill>
        <p:spPr>
          <a:xfrm>
            <a:off x="2970307" y="3716457"/>
            <a:ext cx="8829675" cy="7327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59836" y="4800317"/>
            <a:ext cx="30003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448"/>
          <a:stretch/>
        </p:blipFill>
        <p:spPr>
          <a:xfrm>
            <a:off x="472412" y="791570"/>
            <a:ext cx="11410950" cy="123860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37" y="2412170"/>
            <a:ext cx="1132522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13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951" y="469354"/>
            <a:ext cx="3381375" cy="3571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340" y="960247"/>
            <a:ext cx="7610688" cy="22804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51" y="4346386"/>
            <a:ext cx="3600450" cy="1085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3855" y="3517711"/>
            <a:ext cx="1038225" cy="1371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4100" y="4394011"/>
            <a:ext cx="2200275" cy="990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4677" y="4394011"/>
            <a:ext cx="242887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54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853"/>
          <a:stretch/>
        </p:blipFill>
        <p:spPr>
          <a:xfrm>
            <a:off x="363868" y="504967"/>
            <a:ext cx="11382375" cy="22754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47" y="3128322"/>
            <a:ext cx="396240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0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37" y="271676"/>
            <a:ext cx="7634598" cy="17754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6090" y="2185703"/>
            <a:ext cx="7748445" cy="278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9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417" y="398060"/>
            <a:ext cx="10998459" cy="26726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5787"/>
          <a:stretch/>
        </p:blipFill>
        <p:spPr>
          <a:xfrm>
            <a:off x="607536" y="3480179"/>
            <a:ext cx="11430220" cy="151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3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882" y="296839"/>
            <a:ext cx="8258175" cy="914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02" y="1586054"/>
            <a:ext cx="9486900" cy="2867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502" y="4925917"/>
            <a:ext cx="1071562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51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057" y="161641"/>
            <a:ext cx="3695700" cy="857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74" y="1180176"/>
            <a:ext cx="11406388" cy="41288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8775" y="5308980"/>
            <a:ext cx="6440820" cy="1366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876" y="5549496"/>
            <a:ext cx="17049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40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869" y="124128"/>
            <a:ext cx="9029700" cy="299085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958419" y="3273025"/>
            <a:ext cx="8058150" cy="1698435"/>
            <a:chOff x="3841134" y="3774814"/>
            <a:chExt cx="8058150" cy="169843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1134" y="3774814"/>
              <a:ext cx="8058150" cy="8096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32134" y="4644574"/>
              <a:ext cx="3867150" cy="82867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08184" y="4584439"/>
              <a:ext cx="962025" cy="581025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9644" y="5027527"/>
            <a:ext cx="5876925" cy="619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6869" y="4929043"/>
            <a:ext cx="3019425" cy="7905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8419" y="5916337"/>
            <a:ext cx="7867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08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9747" y="374318"/>
            <a:ext cx="1371600" cy="704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28" y="374318"/>
            <a:ext cx="3648075" cy="1209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012" y="369555"/>
            <a:ext cx="2695575" cy="1419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828" y="2293036"/>
            <a:ext cx="5267325" cy="1971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4249" y="2650223"/>
            <a:ext cx="290512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4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63" y="317026"/>
            <a:ext cx="11370044" cy="332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30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88" y="402324"/>
            <a:ext cx="11254640" cy="20378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88" y="3266293"/>
            <a:ext cx="6029325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797" y="269045"/>
            <a:ext cx="11120296" cy="519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6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57" y="379863"/>
            <a:ext cx="11649075" cy="1676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15" y="2299221"/>
            <a:ext cx="10839450" cy="1085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615" y="3628029"/>
            <a:ext cx="2924175" cy="2009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0512" y="3893592"/>
            <a:ext cx="764857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2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825" y="474260"/>
            <a:ext cx="46101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8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638" y="441206"/>
            <a:ext cx="8147830" cy="15513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638" y="2095712"/>
            <a:ext cx="8147830" cy="188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2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058" y="330176"/>
            <a:ext cx="2638425" cy="847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11" y="754038"/>
            <a:ext cx="6496050" cy="3086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986" y="1333949"/>
            <a:ext cx="4210397" cy="25061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586" y="3429448"/>
            <a:ext cx="2114550" cy="1133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637" y="4641042"/>
            <a:ext cx="1122045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3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76" y="261511"/>
            <a:ext cx="11010900" cy="1476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6641" y="2146892"/>
            <a:ext cx="3943350" cy="981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76" y="2329715"/>
            <a:ext cx="1543050" cy="942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76" y="3469800"/>
            <a:ext cx="4848225" cy="1171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676" y="4838485"/>
            <a:ext cx="4114800" cy="933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t="13852"/>
          <a:stretch/>
        </p:blipFill>
        <p:spPr>
          <a:xfrm>
            <a:off x="5529191" y="4967785"/>
            <a:ext cx="4914900" cy="804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363" y="5911326"/>
            <a:ext cx="4543425" cy="923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5875" y="5911326"/>
            <a:ext cx="36576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8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341" y="364153"/>
            <a:ext cx="10086975" cy="752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041" y="1439483"/>
            <a:ext cx="1466850" cy="676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993" y="1439483"/>
            <a:ext cx="2486025" cy="657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8828" y="1544258"/>
            <a:ext cx="2819400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041" y="2648732"/>
            <a:ext cx="41148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2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02" y="640236"/>
            <a:ext cx="11515725" cy="467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93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733" y="302383"/>
            <a:ext cx="10978143" cy="34780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35" y="4485138"/>
            <a:ext cx="4381500" cy="7810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9504" y="4608963"/>
            <a:ext cx="4095750" cy="657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435" y="5694671"/>
            <a:ext cx="6296025" cy="552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0173" y="5542271"/>
            <a:ext cx="4533900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9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673" y="353207"/>
            <a:ext cx="10258425" cy="1647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26" y="2230698"/>
            <a:ext cx="6162675" cy="895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526" y="3355714"/>
            <a:ext cx="4591050" cy="676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526" y="4352497"/>
            <a:ext cx="7543800" cy="666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526" y="5579300"/>
            <a:ext cx="659130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3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899" y="262860"/>
            <a:ext cx="5295900" cy="5905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936" y="1187498"/>
            <a:ext cx="6219825" cy="55245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399927" y="1723458"/>
            <a:ext cx="4788872" cy="876300"/>
            <a:chOff x="732145" y="1739948"/>
            <a:chExt cx="4788872" cy="8763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2145" y="2139998"/>
              <a:ext cx="3933825" cy="47625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87592" y="1739948"/>
              <a:ext cx="733425" cy="638175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6273" y="2754360"/>
            <a:ext cx="4629150" cy="752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3115" y="3620923"/>
            <a:ext cx="3981450" cy="1028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8965" y="4763711"/>
            <a:ext cx="1809750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06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2234" y="150186"/>
            <a:ext cx="3733800" cy="857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8732" y="1204964"/>
            <a:ext cx="2790825" cy="666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505" y="1967250"/>
            <a:ext cx="9303580" cy="473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3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471" y="230875"/>
            <a:ext cx="28194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3625"/>
          <a:stretch/>
        </p:blipFill>
        <p:spPr>
          <a:xfrm>
            <a:off x="333019" y="1214650"/>
            <a:ext cx="11744325" cy="15960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419" y="3349814"/>
            <a:ext cx="10829925" cy="895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2669" y="4469926"/>
            <a:ext cx="10734675" cy="628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5946" y="5455408"/>
            <a:ext cx="10448925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60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707" y="257530"/>
            <a:ext cx="2486025" cy="6381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859" y="276579"/>
            <a:ext cx="3771900" cy="600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919" y="1106534"/>
            <a:ext cx="2895600" cy="714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7509" y="1335134"/>
            <a:ext cx="1638300" cy="485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0293" y="1282746"/>
            <a:ext cx="3324225" cy="590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1381" y="2031738"/>
            <a:ext cx="3876675" cy="8572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5293" y="2117463"/>
            <a:ext cx="3810000" cy="7715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/>
          <a:srcRect t="2419"/>
          <a:stretch/>
        </p:blipFill>
        <p:spPr>
          <a:xfrm>
            <a:off x="611732" y="3275463"/>
            <a:ext cx="3590925" cy="30858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6787" y="3409666"/>
            <a:ext cx="2590800" cy="16764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7509" y="5513554"/>
            <a:ext cx="608647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6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3265" y="446750"/>
            <a:ext cx="4756437" cy="4130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248" y="1068435"/>
            <a:ext cx="7878454" cy="334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3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651" y="163773"/>
            <a:ext cx="9771757" cy="634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14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417" y="373038"/>
            <a:ext cx="5715000" cy="76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7" y="1274076"/>
            <a:ext cx="3248025" cy="952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6566" y="1340751"/>
            <a:ext cx="5381625" cy="819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29" y="2658044"/>
            <a:ext cx="11763375" cy="1924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006" y="4785317"/>
            <a:ext cx="5019675" cy="1190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4338" y="4928191"/>
            <a:ext cx="378142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1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857" y="211719"/>
            <a:ext cx="1952625" cy="923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489" y="125994"/>
            <a:ext cx="4772025" cy="1009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696" y="211719"/>
            <a:ext cx="3524250" cy="1476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773" y="1725286"/>
            <a:ext cx="4914900" cy="1352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2021" y="1863398"/>
            <a:ext cx="3352800" cy="1076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773" y="3667478"/>
            <a:ext cx="4914900" cy="1133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8731" y="3667477"/>
            <a:ext cx="1809750" cy="923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52825" y="5181044"/>
            <a:ext cx="50863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73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263" y="303520"/>
            <a:ext cx="3019425" cy="819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126" y="153395"/>
            <a:ext cx="4126956" cy="30275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406" y="3309493"/>
            <a:ext cx="8530632" cy="338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5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825" y="509587"/>
            <a:ext cx="337185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0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138" y="266060"/>
            <a:ext cx="3495675" cy="866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06" y="266060"/>
            <a:ext cx="3190875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13188"/>
          <a:stretch/>
        </p:blipFill>
        <p:spPr>
          <a:xfrm>
            <a:off x="5830010" y="1332860"/>
            <a:ext cx="5581650" cy="8847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329" y="2707871"/>
            <a:ext cx="11534775" cy="1933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272" y="5034954"/>
            <a:ext cx="951547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0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5395" y="280916"/>
            <a:ext cx="4495800" cy="1219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624" y="1699858"/>
            <a:ext cx="5305425" cy="1847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4449" y="3922096"/>
            <a:ext cx="8229600" cy="73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273" y="5093388"/>
            <a:ext cx="4810125" cy="876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970" y="4754113"/>
            <a:ext cx="457200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38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598" y="320935"/>
            <a:ext cx="4257675" cy="1057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59" y="1831998"/>
            <a:ext cx="11715750" cy="3057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634" y="5101206"/>
            <a:ext cx="4191000" cy="695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105" y="5101206"/>
            <a:ext cx="5153025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7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962" y="1387593"/>
            <a:ext cx="1146810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2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49" y="120271"/>
            <a:ext cx="11649075" cy="33147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547" y="3757684"/>
            <a:ext cx="87249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6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497" y="255326"/>
            <a:ext cx="9111656" cy="342896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770497" y="3813482"/>
            <a:ext cx="9140462" cy="2896719"/>
            <a:chOff x="2770497" y="3813482"/>
            <a:chExt cx="9140462" cy="289671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70497" y="3813482"/>
              <a:ext cx="9140461" cy="170021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48418" y="5513695"/>
              <a:ext cx="8362541" cy="1196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7946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35" y="329181"/>
            <a:ext cx="8134350" cy="1095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1182" y="291081"/>
            <a:ext cx="2571750" cy="1133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257" y="1881187"/>
            <a:ext cx="11496675" cy="1266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57" y="3448760"/>
            <a:ext cx="6191250" cy="1352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t="3217"/>
          <a:stretch/>
        </p:blipFill>
        <p:spPr>
          <a:xfrm>
            <a:off x="493950" y="4995081"/>
            <a:ext cx="11382375" cy="172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58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1399" y="404812"/>
            <a:ext cx="4171950" cy="561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79" y="1376007"/>
            <a:ext cx="11442870" cy="23907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64" y="4176002"/>
            <a:ext cx="111633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53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96" y="198319"/>
            <a:ext cx="11344275" cy="1657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696" y="2172197"/>
            <a:ext cx="6276975" cy="1476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846" y="3965100"/>
            <a:ext cx="698182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2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63" y="532547"/>
            <a:ext cx="11563350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94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65" y="426209"/>
            <a:ext cx="11683159" cy="51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50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666" y="560482"/>
            <a:ext cx="11257851" cy="488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03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300" y="194837"/>
            <a:ext cx="5217141" cy="64979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5229" y="6273420"/>
            <a:ext cx="3397159" cy="26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1235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5687" y="374318"/>
            <a:ext cx="2800350" cy="704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905" y="1664244"/>
            <a:ext cx="11490162" cy="21434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567" y="4108615"/>
            <a:ext cx="11620500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72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44" y="674640"/>
            <a:ext cx="1137285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3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2146" y="604411"/>
            <a:ext cx="9163050" cy="790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76" y="1797737"/>
            <a:ext cx="11591925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56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6138" y="358822"/>
            <a:ext cx="2777885" cy="5555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350" y="1237254"/>
            <a:ext cx="8126674" cy="13053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350" y="2865495"/>
            <a:ext cx="8126673" cy="272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83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507" y="858458"/>
            <a:ext cx="11277600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8885" y="333019"/>
            <a:ext cx="4276725" cy="923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535" y="1616406"/>
            <a:ext cx="5934075" cy="1714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825" y="3024471"/>
            <a:ext cx="5019675" cy="2828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535" y="4169249"/>
            <a:ext cx="593407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19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972" y="384767"/>
            <a:ext cx="7800975" cy="847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833" y="1331034"/>
            <a:ext cx="9430603" cy="541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59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3979" y="661845"/>
            <a:ext cx="4907508" cy="4133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2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919" y="238197"/>
            <a:ext cx="11302456" cy="38561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607" y="4430688"/>
            <a:ext cx="976312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33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5" y="122829"/>
            <a:ext cx="10870091" cy="662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7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65" y="529277"/>
            <a:ext cx="1170622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7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7503" y="318447"/>
            <a:ext cx="1590675" cy="76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178" y="1376788"/>
            <a:ext cx="6858000" cy="1647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837" y="318447"/>
            <a:ext cx="4143375" cy="3019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153" y="4378017"/>
            <a:ext cx="6677025" cy="533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3553" y="5291990"/>
            <a:ext cx="6524625" cy="504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482" y="3673821"/>
            <a:ext cx="4437882" cy="214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8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2164" y="334938"/>
            <a:ext cx="2524125" cy="838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7197"/>
          <a:stretch/>
        </p:blipFill>
        <p:spPr>
          <a:xfrm>
            <a:off x="898264" y="1678674"/>
            <a:ext cx="10868025" cy="10430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5621" y="3064207"/>
            <a:ext cx="4486275" cy="647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14" y="3227269"/>
            <a:ext cx="5172075" cy="3429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1383" y="4446469"/>
            <a:ext cx="2057400" cy="495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35998" y="5436643"/>
            <a:ext cx="310515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7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45" y="485921"/>
            <a:ext cx="9439275" cy="1143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5254"/>
          <a:stretch/>
        </p:blipFill>
        <p:spPr>
          <a:xfrm>
            <a:off x="403959" y="1995809"/>
            <a:ext cx="7153275" cy="80720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53787" y="2997831"/>
            <a:ext cx="6486525" cy="858033"/>
            <a:chOff x="912124" y="3481741"/>
            <a:chExt cx="6486525" cy="85803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97924" y="3549199"/>
              <a:ext cx="5800725" cy="79057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2124" y="3481741"/>
              <a:ext cx="685800" cy="609600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884" y="3961732"/>
            <a:ext cx="3371850" cy="666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959" y="4734350"/>
            <a:ext cx="5924550" cy="600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959" y="5483748"/>
            <a:ext cx="7067550" cy="1190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6112" y="2399414"/>
            <a:ext cx="4484056" cy="297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56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249" y="409432"/>
            <a:ext cx="5136664" cy="23208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2316" y="2931780"/>
            <a:ext cx="8025797" cy="373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98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1999" y="304800"/>
            <a:ext cx="2571750" cy="76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818" y="876015"/>
            <a:ext cx="3743325" cy="3086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887" y="1523715"/>
            <a:ext cx="3352800" cy="895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0706" y="2933415"/>
            <a:ext cx="6410325" cy="1028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5887" y="4606048"/>
            <a:ext cx="62769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4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875" y="406305"/>
            <a:ext cx="9896475" cy="1104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35" y="1972386"/>
            <a:ext cx="2495550" cy="647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3547" y="2000961"/>
            <a:ext cx="2276475" cy="619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135" y="3363818"/>
            <a:ext cx="6257925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50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60" y="670091"/>
            <a:ext cx="11534775" cy="2733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298" y="3995239"/>
            <a:ext cx="40100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2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972" y="387539"/>
            <a:ext cx="2724150" cy="133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718" y="387539"/>
            <a:ext cx="3533775" cy="1885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60" y="2491924"/>
            <a:ext cx="6172200" cy="8096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1775" y="2407798"/>
            <a:ext cx="4324350" cy="2219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8964" y="4761432"/>
            <a:ext cx="844867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72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574" y="465303"/>
            <a:ext cx="4286250" cy="1314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69" y="2090097"/>
            <a:ext cx="7362825" cy="876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542" y="3684896"/>
            <a:ext cx="103060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374" y="600501"/>
            <a:ext cx="676275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9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807" y="147424"/>
            <a:ext cx="8086725" cy="2305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8782" y="2704103"/>
            <a:ext cx="4339480" cy="29460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721" y="3547636"/>
            <a:ext cx="7228032" cy="210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3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301"/>
          <a:stretch/>
        </p:blipFill>
        <p:spPr>
          <a:xfrm>
            <a:off x="2162174" y="215236"/>
            <a:ext cx="7867650" cy="30080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3200" y="3223288"/>
            <a:ext cx="4638675" cy="3419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435" y="3794304"/>
            <a:ext cx="6964765" cy="265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7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721" y="170810"/>
            <a:ext cx="8153400" cy="1057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578" y="1477371"/>
            <a:ext cx="65817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1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506" y="125602"/>
            <a:ext cx="8524875" cy="1857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2702" y="2174681"/>
            <a:ext cx="3471116" cy="29822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464" y="1982977"/>
            <a:ext cx="4357616" cy="24768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351" y="4540581"/>
            <a:ext cx="775335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13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466" y="437794"/>
            <a:ext cx="9400646" cy="11316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1" y="1842732"/>
            <a:ext cx="8672370" cy="477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6722" y="404101"/>
            <a:ext cx="8850431" cy="31218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288" y="3811280"/>
            <a:ext cx="8086725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75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314" y="388179"/>
            <a:ext cx="7762875" cy="3133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997" y="4002845"/>
            <a:ext cx="7507192" cy="217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4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907" y="321504"/>
            <a:ext cx="7540246" cy="17516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6907" y="2292184"/>
            <a:ext cx="7540246" cy="16948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908" y="4206033"/>
            <a:ext cx="7540246" cy="22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6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313" y="330460"/>
            <a:ext cx="805815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05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0768"/>
          <a:stretch/>
        </p:blipFill>
        <p:spPr>
          <a:xfrm>
            <a:off x="7235020" y="245659"/>
            <a:ext cx="4191000" cy="5354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9270" y="1234055"/>
            <a:ext cx="8286750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2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1879" y="399267"/>
            <a:ext cx="8086725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0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1625" y="295735"/>
            <a:ext cx="6067070" cy="627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7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1774" y="213317"/>
            <a:ext cx="4543425" cy="3019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089" y="3472573"/>
            <a:ext cx="8210550" cy="313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2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388" y="0"/>
            <a:ext cx="3619594" cy="26476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185" y="2791251"/>
            <a:ext cx="7953375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289" y="427701"/>
            <a:ext cx="1476375" cy="352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727" y="1250050"/>
            <a:ext cx="2381250" cy="400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952" y="1869387"/>
            <a:ext cx="7820025" cy="1590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209" y="3673802"/>
            <a:ext cx="639127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48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195"/>
          <a:stretch/>
        </p:blipFill>
        <p:spPr>
          <a:xfrm>
            <a:off x="3794078" y="441136"/>
            <a:ext cx="8029360" cy="18915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078" y="2564154"/>
            <a:ext cx="8029360" cy="206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3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730" y="210900"/>
            <a:ext cx="2943225" cy="485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67" y="833295"/>
            <a:ext cx="4095750" cy="523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467" y="1493790"/>
            <a:ext cx="3152775" cy="133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6008" y="3454021"/>
            <a:ext cx="7867650" cy="213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3048" y="210900"/>
            <a:ext cx="6389162" cy="30482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467" y="4928050"/>
            <a:ext cx="2628900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9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463" y="193840"/>
            <a:ext cx="2609850" cy="1857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4278" y="680611"/>
            <a:ext cx="5781675" cy="638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0997" y="2278963"/>
            <a:ext cx="8037820" cy="279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0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4519" y="411138"/>
            <a:ext cx="8153329" cy="27845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323" y="3520269"/>
            <a:ext cx="762952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4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496" y="285963"/>
            <a:ext cx="8639033" cy="15263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945" y="2283796"/>
            <a:ext cx="4019550" cy="401002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418160" y="3831516"/>
            <a:ext cx="6673471" cy="1002262"/>
            <a:chOff x="5418160" y="3831516"/>
            <a:chExt cx="6673471" cy="100226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18160" y="4152332"/>
              <a:ext cx="6673471" cy="68144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06769" y="3831516"/>
              <a:ext cx="3984861" cy="3208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128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4179"/>
          <a:stretch/>
        </p:blipFill>
        <p:spPr>
          <a:xfrm>
            <a:off x="7008338" y="395785"/>
            <a:ext cx="4562475" cy="531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629" y="1186218"/>
            <a:ext cx="74295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0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976478" y="586143"/>
            <a:ext cx="7538038" cy="3426299"/>
            <a:chOff x="3976478" y="586143"/>
            <a:chExt cx="7538038" cy="342629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80241" y="586143"/>
              <a:ext cx="7534275" cy="180975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76478" y="2395893"/>
              <a:ext cx="7538038" cy="1616549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23" y="4159298"/>
            <a:ext cx="5700225" cy="248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988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3669" y="104276"/>
            <a:ext cx="695325" cy="371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443" y="475751"/>
            <a:ext cx="10306050" cy="1838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582" y="2484781"/>
            <a:ext cx="8931749" cy="424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7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741" y="330887"/>
            <a:ext cx="8067675" cy="22383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741" y="3307947"/>
            <a:ext cx="880110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4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248" y="423435"/>
            <a:ext cx="10201275" cy="1152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72" y="1993426"/>
            <a:ext cx="11096625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3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122830"/>
            <a:ext cx="7962047" cy="636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5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557" y="478737"/>
            <a:ext cx="619125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2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328" y="201801"/>
            <a:ext cx="7777660" cy="441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56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603" y="360386"/>
            <a:ext cx="6838950" cy="23431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7698" y="3340290"/>
            <a:ext cx="8620125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7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577" y="396638"/>
            <a:ext cx="86772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98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675" y="196968"/>
            <a:ext cx="10725150" cy="21240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475" y="2638283"/>
            <a:ext cx="1087755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55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359" y="137685"/>
            <a:ext cx="10144125" cy="3552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173" y="3829050"/>
            <a:ext cx="10776257" cy="293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71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851" y="374461"/>
            <a:ext cx="924877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3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984" y="377232"/>
            <a:ext cx="95631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42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23" y="688501"/>
            <a:ext cx="986790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3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349" y="549535"/>
            <a:ext cx="8029575" cy="600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69" y="1692393"/>
            <a:ext cx="104108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0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67" y="373181"/>
            <a:ext cx="10829925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0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140" y="259307"/>
            <a:ext cx="9668687" cy="636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0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690" y="395643"/>
            <a:ext cx="6940811" cy="495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3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888" y="229879"/>
            <a:ext cx="5600700" cy="4514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201" y="5235977"/>
            <a:ext cx="7658100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4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8816" y="312477"/>
            <a:ext cx="1447800" cy="419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591" y="1000693"/>
            <a:ext cx="782002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1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475" y="323636"/>
            <a:ext cx="7772400" cy="1952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175" y="2276261"/>
            <a:ext cx="5219700" cy="1190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1523" y="3140193"/>
            <a:ext cx="461010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150" y="380716"/>
            <a:ext cx="1695450" cy="419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220" y="1175342"/>
            <a:ext cx="7429500" cy="1095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995" y="2270717"/>
            <a:ext cx="77057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43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388" y="368490"/>
            <a:ext cx="7050134" cy="638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72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505" y="355552"/>
            <a:ext cx="7419975" cy="933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47" y="1399747"/>
            <a:ext cx="5185794" cy="52176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6779" y="1399747"/>
            <a:ext cx="6483458" cy="419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0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308" y="247862"/>
            <a:ext cx="6798362" cy="41901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41" y="1897394"/>
            <a:ext cx="3961050" cy="370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10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193" y="357755"/>
            <a:ext cx="9709477" cy="1593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576" y="2078867"/>
            <a:ext cx="8551815" cy="209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81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1" y="285892"/>
            <a:ext cx="8931108" cy="496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9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2380" y="476250"/>
            <a:ext cx="1952625" cy="419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7515"/>
          <a:stretch/>
        </p:blipFill>
        <p:spPr>
          <a:xfrm>
            <a:off x="1229862" y="895350"/>
            <a:ext cx="3181350" cy="12420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965" y="1993283"/>
            <a:ext cx="7831521" cy="115934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589362" y="3235371"/>
            <a:ext cx="7656394" cy="1898174"/>
            <a:chOff x="3589362" y="3235371"/>
            <a:chExt cx="7656394" cy="189817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5"/>
            <a:srcRect r="2129"/>
            <a:stretch/>
          </p:blipFill>
          <p:spPr>
            <a:xfrm>
              <a:off x="3589362" y="3235371"/>
              <a:ext cx="7656394" cy="113273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6"/>
            <a:srcRect/>
            <a:stretch/>
          </p:blipFill>
          <p:spPr>
            <a:xfrm>
              <a:off x="4162567" y="4368104"/>
              <a:ext cx="7083189" cy="765441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1966" y="5500836"/>
            <a:ext cx="7593040" cy="87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4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110" y="449808"/>
            <a:ext cx="8355557" cy="404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6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115" y="328043"/>
            <a:ext cx="3772325" cy="4908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884" y="1065521"/>
            <a:ext cx="8018556" cy="158756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3985146" y="2899741"/>
            <a:ext cx="7486294" cy="2903104"/>
            <a:chOff x="3985146" y="2899741"/>
            <a:chExt cx="7486294" cy="290310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85146" y="2899741"/>
              <a:ext cx="7486294" cy="1677531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62567" y="4577272"/>
              <a:ext cx="7308873" cy="12255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5963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440" y="762142"/>
            <a:ext cx="7739652" cy="33321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08" y="3581207"/>
            <a:ext cx="2210369" cy="5131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440" y="4435522"/>
            <a:ext cx="7633952" cy="16912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28" y="4771469"/>
            <a:ext cx="3060438" cy="17521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909" y="648126"/>
            <a:ext cx="341947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15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24" y="479377"/>
            <a:ext cx="6057900" cy="685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24" y="1438403"/>
            <a:ext cx="2571750" cy="1019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118" y="382363"/>
            <a:ext cx="4194481" cy="15656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101" y="3089541"/>
            <a:ext cx="4724400" cy="1466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237" y="5188354"/>
            <a:ext cx="5324475" cy="1000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3868" y="2607079"/>
            <a:ext cx="6271732" cy="320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96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394" y="391661"/>
            <a:ext cx="8398492" cy="422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8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138" y="473051"/>
            <a:ext cx="1885950" cy="561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87" y="3056530"/>
            <a:ext cx="5325559" cy="355581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214492" y="1470617"/>
            <a:ext cx="9791700" cy="504825"/>
            <a:chOff x="2214492" y="1470617"/>
            <a:chExt cx="9791700" cy="50482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2842" y="1470617"/>
              <a:ext cx="7753350" cy="5048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14492" y="1527766"/>
              <a:ext cx="2038350" cy="39052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4511" y="2218330"/>
            <a:ext cx="794385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71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637731" y="269969"/>
            <a:ext cx="10210659" cy="6256026"/>
            <a:chOff x="1637731" y="269969"/>
            <a:chExt cx="10210659" cy="625602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04764" y="269969"/>
              <a:ext cx="6143626" cy="2327449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14240" y="2597418"/>
              <a:ext cx="6534150" cy="50482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37731" y="3102243"/>
              <a:ext cx="10210659" cy="3423752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502" y="816796"/>
            <a:ext cx="4194412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8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502" y="306292"/>
            <a:ext cx="7915275" cy="1304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627" y="1826526"/>
            <a:ext cx="8058150" cy="167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478" y="3502926"/>
            <a:ext cx="6928299" cy="18675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453" y="1611217"/>
            <a:ext cx="3136695" cy="347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0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391" y="325058"/>
            <a:ext cx="7620000" cy="2905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186" y="488831"/>
            <a:ext cx="3066699" cy="34007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284" y="3298422"/>
            <a:ext cx="3476625" cy="2419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7051" y="6108652"/>
            <a:ext cx="4095750" cy="4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4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0486" y="185310"/>
            <a:ext cx="2092942" cy="208077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377198" y="339133"/>
            <a:ext cx="6325809" cy="1391389"/>
            <a:chOff x="2377198" y="339133"/>
            <a:chExt cx="6325809" cy="13913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9857" y="339133"/>
              <a:ext cx="2343150" cy="44767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77198" y="339133"/>
              <a:ext cx="1514475" cy="44767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77198" y="1225697"/>
              <a:ext cx="1438275" cy="504825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1928" y="2704973"/>
            <a:ext cx="8191500" cy="1038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t="13227"/>
          <a:stretch/>
        </p:blipFill>
        <p:spPr>
          <a:xfrm>
            <a:off x="5004747" y="4285397"/>
            <a:ext cx="2209800" cy="67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6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5585" y="412773"/>
            <a:ext cx="1676400" cy="4095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315" y="281698"/>
            <a:ext cx="2428875" cy="2200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2910" y="1172285"/>
            <a:ext cx="7839075" cy="2619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515" y="4278218"/>
            <a:ext cx="2733675" cy="67627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4062910" y="4616355"/>
            <a:ext cx="959466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6096" y="4037320"/>
            <a:ext cx="1581150" cy="1352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515" y="5350563"/>
            <a:ext cx="4000500" cy="1400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7148" y="6050650"/>
            <a:ext cx="1733550" cy="62865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5172501" y="6373504"/>
            <a:ext cx="668741" cy="1364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6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686" y="921579"/>
            <a:ext cx="2552700" cy="206692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889612" y="1955041"/>
            <a:ext cx="928048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886" y="788229"/>
            <a:ext cx="2562225" cy="2200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8886" y="1787386"/>
            <a:ext cx="1121761" cy="3353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7611" y="892036"/>
            <a:ext cx="1304925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6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5802" y="512430"/>
            <a:ext cx="2533042" cy="51115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684896" y="1283956"/>
            <a:ext cx="7703948" cy="5518263"/>
            <a:chOff x="3684896" y="1283956"/>
            <a:chExt cx="7703948" cy="551826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4896" y="1283956"/>
              <a:ext cx="7703948" cy="309782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8669" y="4381778"/>
              <a:ext cx="7540175" cy="24204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9196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710" y="251488"/>
            <a:ext cx="4448175" cy="2533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47" y="3129743"/>
            <a:ext cx="11649075" cy="1228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3007" y="251488"/>
            <a:ext cx="2466975" cy="2676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770" y="4560198"/>
            <a:ext cx="2695575" cy="20478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9041" y="5236472"/>
            <a:ext cx="21145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4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4705" y="491177"/>
            <a:ext cx="3055294" cy="6142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64" y="1673202"/>
            <a:ext cx="9830581" cy="14937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995" y="3734683"/>
            <a:ext cx="547687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132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2103" y="423507"/>
            <a:ext cx="1905000" cy="742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5456"/>
          <a:stretch/>
        </p:blipFill>
        <p:spPr>
          <a:xfrm>
            <a:off x="1100563" y="341193"/>
            <a:ext cx="4712765" cy="17516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537" y="2092799"/>
            <a:ext cx="11410950" cy="1400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6314" y="3626691"/>
            <a:ext cx="9040789" cy="323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1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5294" y="388321"/>
            <a:ext cx="1447800" cy="485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194" y="1159491"/>
            <a:ext cx="7962900" cy="990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5019" y="2435486"/>
            <a:ext cx="1847850" cy="447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7569" y="3168556"/>
            <a:ext cx="81153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7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65" y="181046"/>
            <a:ext cx="4743631" cy="20571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086" y="2400581"/>
            <a:ext cx="6935478" cy="22358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5868" y="742914"/>
            <a:ext cx="1552575" cy="933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3950" y="4798819"/>
            <a:ext cx="100488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94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34" y="269472"/>
            <a:ext cx="3067050" cy="3152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34" y="3603080"/>
            <a:ext cx="3228975" cy="9620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331" y="283617"/>
            <a:ext cx="2861893" cy="33194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1216" y="3813199"/>
            <a:ext cx="3324225" cy="923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0134" y="4903953"/>
            <a:ext cx="4533900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1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5372" y="242532"/>
            <a:ext cx="3448050" cy="4762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5372" y="5244010"/>
            <a:ext cx="4000500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3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651" y="380715"/>
            <a:ext cx="10797298" cy="37724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329" y="4392233"/>
            <a:ext cx="6543675" cy="2085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0094" y="4508666"/>
            <a:ext cx="100965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8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54" y="734491"/>
            <a:ext cx="11134725" cy="2905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354" y="3861818"/>
            <a:ext cx="9763125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80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1538" y="288237"/>
            <a:ext cx="3105150" cy="10953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913" y="1746274"/>
            <a:ext cx="7772400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8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925" y="225331"/>
            <a:ext cx="8317385" cy="25310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659" y="3039256"/>
            <a:ext cx="7991475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1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887"/>
          <a:stretch/>
        </p:blipFill>
        <p:spPr>
          <a:xfrm>
            <a:off x="674995" y="341194"/>
            <a:ext cx="10896600" cy="21652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4523" y="2781015"/>
            <a:ext cx="78105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9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284" y="297549"/>
            <a:ext cx="7620000" cy="2305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834" y="3059089"/>
            <a:ext cx="79629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5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528" y="466511"/>
            <a:ext cx="7858125" cy="1666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528" y="2300927"/>
            <a:ext cx="8096250" cy="2228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b="15152"/>
          <a:stretch/>
        </p:blipFill>
        <p:spPr>
          <a:xfrm>
            <a:off x="2221528" y="4704213"/>
            <a:ext cx="3038475" cy="14870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0003" y="5222259"/>
            <a:ext cx="4600575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8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2782" y="411494"/>
            <a:ext cx="1828800" cy="466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811" y="298330"/>
            <a:ext cx="6610149" cy="26806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165" r="6987"/>
          <a:stretch/>
        </p:blipFill>
        <p:spPr>
          <a:xfrm>
            <a:off x="866492" y="4285397"/>
            <a:ext cx="3968634" cy="2230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3269136"/>
            <a:ext cx="7924800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24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072" y="155385"/>
            <a:ext cx="1390650" cy="2152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8270"/>
          <a:stretch/>
        </p:blipFill>
        <p:spPr>
          <a:xfrm>
            <a:off x="5045549" y="384198"/>
            <a:ext cx="4857750" cy="8475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3596"/>
          <a:stretch/>
        </p:blipFill>
        <p:spPr>
          <a:xfrm>
            <a:off x="2406697" y="2538483"/>
            <a:ext cx="7105650" cy="202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54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152" y="359462"/>
            <a:ext cx="7905750" cy="2181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53" y="816661"/>
            <a:ext cx="3409950" cy="1266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152" y="3417343"/>
            <a:ext cx="3438525" cy="133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3402" y="2969668"/>
            <a:ext cx="400050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8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80" y="76768"/>
            <a:ext cx="7734300" cy="3429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3800" y="1192758"/>
            <a:ext cx="3438525" cy="1333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80" y="3574008"/>
            <a:ext cx="660082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88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357" y="140387"/>
            <a:ext cx="2619375" cy="790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368" y="1051945"/>
            <a:ext cx="9982306" cy="397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8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297" y="161499"/>
            <a:ext cx="10463995" cy="28212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297" y="3163650"/>
            <a:ext cx="1676400" cy="1466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9246" y="3199327"/>
            <a:ext cx="2190750" cy="1085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1209" y="3199327"/>
            <a:ext cx="1647825" cy="10382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8297" y="4811390"/>
            <a:ext cx="5067300" cy="114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t="10033"/>
          <a:stretch/>
        </p:blipFill>
        <p:spPr>
          <a:xfrm>
            <a:off x="6460294" y="4890156"/>
            <a:ext cx="3638550" cy="9854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3412" y="6022708"/>
            <a:ext cx="2522417" cy="83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99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612" y="128303"/>
            <a:ext cx="3152775" cy="923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4" y="1384395"/>
            <a:ext cx="11410950" cy="1714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6549"/>
          <a:stretch/>
        </p:blipFill>
        <p:spPr>
          <a:xfrm>
            <a:off x="6810374" y="3220871"/>
            <a:ext cx="4991100" cy="15043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17813"/>
          <a:stretch/>
        </p:blipFill>
        <p:spPr>
          <a:xfrm>
            <a:off x="5848349" y="4981432"/>
            <a:ext cx="5953125" cy="7202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885" y="3696837"/>
            <a:ext cx="4229100" cy="183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8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350931"/>
            <a:ext cx="11372850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7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40" y="112240"/>
            <a:ext cx="10303276" cy="19655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2817"/>
          <a:stretch/>
        </p:blipFill>
        <p:spPr>
          <a:xfrm>
            <a:off x="982640" y="2200275"/>
            <a:ext cx="10358650" cy="22615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8107" y="4584244"/>
            <a:ext cx="2714625" cy="7429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640" y="4603294"/>
            <a:ext cx="3609975" cy="723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640" y="5468703"/>
            <a:ext cx="3228975" cy="857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2615" y="5697303"/>
            <a:ext cx="3209925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1832" y="289232"/>
            <a:ext cx="1790700" cy="8477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4586" y="164341"/>
            <a:ext cx="3257550" cy="1752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4682" y="2939457"/>
            <a:ext cx="1905000" cy="73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4586" y="2420344"/>
            <a:ext cx="272415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0073" y="397775"/>
            <a:ext cx="2819400" cy="876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7573" y="1522863"/>
            <a:ext cx="4724400" cy="1219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8866" b="8823"/>
          <a:stretch/>
        </p:blipFill>
        <p:spPr>
          <a:xfrm>
            <a:off x="2485385" y="2990851"/>
            <a:ext cx="7248525" cy="7369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0034" y="3976618"/>
            <a:ext cx="9039225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3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3764" y="356263"/>
            <a:ext cx="1504950" cy="495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064" y="1107459"/>
            <a:ext cx="7867650" cy="876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5589" y="2345353"/>
            <a:ext cx="2143125" cy="447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7714" y="3025680"/>
            <a:ext cx="8001000" cy="1352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17014" y="4610882"/>
            <a:ext cx="2171700" cy="428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7251" y="5191053"/>
            <a:ext cx="79152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22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01" y="130506"/>
            <a:ext cx="9409490" cy="24106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3967"/>
          <a:stretch/>
        </p:blipFill>
        <p:spPr>
          <a:xfrm>
            <a:off x="1965278" y="2688609"/>
            <a:ext cx="8686159" cy="17026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4100" b="9929"/>
          <a:stretch/>
        </p:blipFill>
        <p:spPr>
          <a:xfrm>
            <a:off x="642296" y="4538749"/>
            <a:ext cx="10934700" cy="155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897" y="153752"/>
            <a:ext cx="9723816" cy="209600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264" y="2414312"/>
            <a:ext cx="1990725" cy="1114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4957" y="2414312"/>
            <a:ext cx="5600700" cy="152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63" y="4119927"/>
            <a:ext cx="10077450" cy="876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7957" y="5170308"/>
            <a:ext cx="1093470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0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243" y="262221"/>
            <a:ext cx="5105400" cy="1038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530" y="1420505"/>
            <a:ext cx="11372850" cy="2133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7879" y="3674164"/>
            <a:ext cx="3105150" cy="1285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4243" y="3921813"/>
            <a:ext cx="489585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2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0062" y="368774"/>
            <a:ext cx="3571875" cy="1562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944" y="1930874"/>
            <a:ext cx="3419475" cy="3362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657" y="2564854"/>
            <a:ext cx="5372100" cy="1209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7932" y="3903684"/>
            <a:ext cx="5457825" cy="1009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7932" y="5261283"/>
            <a:ext cx="52387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7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923" y="453290"/>
            <a:ext cx="8553450" cy="28670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35" y="3732378"/>
            <a:ext cx="11553825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07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170" y="179837"/>
            <a:ext cx="3048000" cy="1057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25" y="1499693"/>
            <a:ext cx="3924300" cy="790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0557" y="1462259"/>
            <a:ext cx="1590675" cy="1162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0494" y="1104406"/>
            <a:ext cx="3171825" cy="158115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4668422" y="1894980"/>
            <a:ext cx="60583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7083296" y="1894981"/>
            <a:ext cx="120089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1231" y="2902032"/>
            <a:ext cx="4484785" cy="13529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2029" y="4301816"/>
            <a:ext cx="7409490" cy="16324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1273" y="5981139"/>
            <a:ext cx="5709242" cy="93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2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758" y="362234"/>
            <a:ext cx="10229850" cy="838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6845" b="5821"/>
          <a:stretch/>
        </p:blipFill>
        <p:spPr>
          <a:xfrm>
            <a:off x="2624208" y="1296537"/>
            <a:ext cx="9296400" cy="17469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735" y="3309440"/>
            <a:ext cx="2600325" cy="1276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0468" y="3571377"/>
            <a:ext cx="3000375" cy="752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2346" y="3447551"/>
            <a:ext cx="3829050" cy="10001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0421" y="4513215"/>
            <a:ext cx="3990975" cy="809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7735" y="4930431"/>
            <a:ext cx="3619500" cy="571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735" y="5791979"/>
            <a:ext cx="964882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86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20" y="333517"/>
            <a:ext cx="11382375" cy="1714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955" y="2362769"/>
            <a:ext cx="8667750" cy="685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20" y="3514583"/>
            <a:ext cx="3905250" cy="647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8258"/>
          <a:stretch/>
        </p:blipFill>
        <p:spPr>
          <a:xfrm>
            <a:off x="664120" y="4599296"/>
            <a:ext cx="6391275" cy="93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9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622" y="326693"/>
            <a:ext cx="3257550" cy="800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2421" y="1961581"/>
            <a:ext cx="2286000" cy="723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3726" y="1694881"/>
            <a:ext cx="4410075" cy="1257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666" y="1947293"/>
            <a:ext cx="4095750" cy="1476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666" y="3858405"/>
            <a:ext cx="4800600" cy="7715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3046" y="3271553"/>
            <a:ext cx="4811280" cy="156309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6361" y="5420719"/>
            <a:ext cx="3362325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8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475" y="283831"/>
            <a:ext cx="2105025" cy="885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595" y="1493363"/>
            <a:ext cx="8239125" cy="1114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1046" y="2931495"/>
            <a:ext cx="5800725" cy="1133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8207" y="4260661"/>
            <a:ext cx="91059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494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492" y="392444"/>
            <a:ext cx="2438400" cy="504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992" y="1043555"/>
            <a:ext cx="7962900" cy="1495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9717" y="2685266"/>
            <a:ext cx="82581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00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5373" y="306364"/>
            <a:ext cx="2105025" cy="895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181" y="1343310"/>
            <a:ext cx="8467725" cy="704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581" y="2505857"/>
            <a:ext cx="1981200" cy="1000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4610" y="2696356"/>
            <a:ext cx="3343275" cy="619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5571" y="2610630"/>
            <a:ext cx="2981325" cy="7905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8581" y="4125390"/>
            <a:ext cx="5905500" cy="1362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86583" y="4125390"/>
            <a:ext cx="500062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5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808" y="222059"/>
            <a:ext cx="10027904" cy="17701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770" y="2146253"/>
            <a:ext cx="10151979" cy="9633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770" y="3587229"/>
            <a:ext cx="3790950" cy="2686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2751" y="4622824"/>
            <a:ext cx="277177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6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901" y="312832"/>
            <a:ext cx="9907350" cy="17114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438" y="2467117"/>
            <a:ext cx="6486525" cy="11049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4438" y="4014813"/>
            <a:ext cx="3295650" cy="91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960" y="3987944"/>
            <a:ext cx="2343150" cy="923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1770" y="3854594"/>
            <a:ext cx="4341465" cy="107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82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201" y="300037"/>
            <a:ext cx="3762375" cy="771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33" y="1248699"/>
            <a:ext cx="3543300" cy="8667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9422"/>
          <a:stretch/>
        </p:blipFill>
        <p:spPr>
          <a:xfrm>
            <a:off x="4206709" y="1248699"/>
            <a:ext cx="4733925" cy="11043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707" y="2428020"/>
            <a:ext cx="3228975" cy="676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6709" y="2461679"/>
            <a:ext cx="3629025" cy="752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4417" y="2461679"/>
            <a:ext cx="3724275" cy="638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057" y="3214154"/>
            <a:ext cx="3095625" cy="10477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/>
          <a:srcRect t="3804"/>
          <a:stretch/>
        </p:blipFill>
        <p:spPr>
          <a:xfrm>
            <a:off x="676345" y="4371763"/>
            <a:ext cx="3114675" cy="21807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97201" y="3592559"/>
            <a:ext cx="6512340" cy="278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0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614" y="0"/>
            <a:ext cx="2181225" cy="10763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805" y="1076325"/>
            <a:ext cx="9941938" cy="569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0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658"/>
          <a:stretch/>
        </p:blipFill>
        <p:spPr>
          <a:xfrm>
            <a:off x="715867" y="286603"/>
            <a:ext cx="11306175" cy="203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27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432" y="238765"/>
            <a:ext cx="3099208" cy="6483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369" y="562935"/>
            <a:ext cx="7023496" cy="556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3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6134" y="241323"/>
            <a:ext cx="2114550" cy="752475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891724" y="488903"/>
            <a:ext cx="3857625" cy="2495550"/>
            <a:chOff x="891724" y="488903"/>
            <a:chExt cx="3857625" cy="24955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1724" y="488903"/>
              <a:ext cx="3857625" cy="249555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405719" y="1637731"/>
              <a:ext cx="14148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AC</a:t>
              </a:r>
            </a:p>
            <a:p>
              <a:pPr algn="ctr"/>
              <a:r>
                <a:rPr lang="en-US" dirty="0" err="1" smtClean="0"/>
                <a:t>Genertaor</a:t>
              </a:r>
              <a:endParaRPr lang="en-US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9349" y="684165"/>
            <a:ext cx="3952875" cy="2105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2224" y="1189060"/>
            <a:ext cx="3114675" cy="1190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b="12511"/>
          <a:stretch/>
        </p:blipFill>
        <p:spPr>
          <a:xfrm>
            <a:off x="831234" y="3173458"/>
            <a:ext cx="10839450" cy="13166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1709" y="4679118"/>
            <a:ext cx="7038975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08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6768"/>
          <a:stretch/>
        </p:blipFill>
        <p:spPr>
          <a:xfrm>
            <a:off x="993088" y="423080"/>
            <a:ext cx="10506075" cy="7725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37" y="1558120"/>
            <a:ext cx="11077575" cy="1066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0649" y="3167987"/>
            <a:ext cx="37909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55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043" y="276651"/>
            <a:ext cx="3952875" cy="2019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4064" y="387255"/>
            <a:ext cx="4667250" cy="1143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3514" y="1686351"/>
            <a:ext cx="5257800" cy="121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06864" y="3061647"/>
            <a:ext cx="8934450" cy="923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4314" y="4141668"/>
            <a:ext cx="10287000" cy="857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576" y="5155014"/>
            <a:ext cx="111918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1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2798" y="500346"/>
            <a:ext cx="2733675" cy="561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973" y="1303361"/>
            <a:ext cx="81915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3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3892" y="315249"/>
            <a:ext cx="2609850" cy="904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518" y="139036"/>
            <a:ext cx="2771775" cy="2162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3467" y="1512484"/>
            <a:ext cx="2200275" cy="70485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09717" y="2301211"/>
            <a:ext cx="9253750" cy="781050"/>
            <a:chOff x="409717" y="2301211"/>
            <a:chExt cx="9253750" cy="78105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9717" y="2301211"/>
              <a:ext cx="6896100" cy="7810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96492" y="2301211"/>
              <a:ext cx="2466975" cy="762000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9717" y="3429923"/>
            <a:ext cx="10439400" cy="7334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9717" y="4379509"/>
            <a:ext cx="9363075" cy="6953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6231" y="5619536"/>
            <a:ext cx="384810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5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2583" y="150907"/>
            <a:ext cx="1685925" cy="5238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735" y="293782"/>
            <a:ext cx="9163050" cy="76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318" y="1579018"/>
            <a:ext cx="4600575" cy="3181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4890" y="1737317"/>
            <a:ext cx="3791874" cy="216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9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150" y="335293"/>
            <a:ext cx="5848350" cy="619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79" y="1298528"/>
            <a:ext cx="3914775" cy="2705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5150" y="1298528"/>
            <a:ext cx="4124325" cy="2781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979" y="4423938"/>
            <a:ext cx="1012507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6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625" y="54699"/>
            <a:ext cx="2476500" cy="733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6697"/>
          <a:stretch/>
        </p:blipFill>
        <p:spPr>
          <a:xfrm>
            <a:off x="1301370" y="888669"/>
            <a:ext cx="9944100" cy="14041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1370" y="2393370"/>
            <a:ext cx="1002030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8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895" y="338137"/>
            <a:ext cx="9277350" cy="695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916" y="1009650"/>
            <a:ext cx="8039100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6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952" y="276794"/>
            <a:ext cx="8143875" cy="3028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327" y="3305744"/>
            <a:ext cx="7429500" cy="952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82" y="276937"/>
            <a:ext cx="2438400" cy="32575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885" y="3781994"/>
            <a:ext cx="249555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3886" y="120691"/>
            <a:ext cx="7153926" cy="666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6331" y="209123"/>
            <a:ext cx="7839075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4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821" y="369981"/>
            <a:ext cx="5286375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2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7588" y="336858"/>
            <a:ext cx="3152775" cy="752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5212" y="1567715"/>
            <a:ext cx="3057525" cy="63817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93229" y="884616"/>
            <a:ext cx="4200525" cy="2324100"/>
            <a:chOff x="993229" y="884616"/>
            <a:chExt cx="4200525" cy="23241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93229" y="1465641"/>
              <a:ext cx="4200525" cy="174307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61087" y="884616"/>
              <a:ext cx="819150" cy="581025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3713" y="3765004"/>
            <a:ext cx="3676650" cy="638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229" y="3765004"/>
            <a:ext cx="523875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644" y="231798"/>
            <a:ext cx="2505075" cy="7715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312" y="1182380"/>
            <a:ext cx="89154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66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251" y="461251"/>
            <a:ext cx="3495675" cy="885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079" y="461251"/>
            <a:ext cx="3838575" cy="1990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8101" y="2947702"/>
            <a:ext cx="3171825" cy="771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079" y="3146520"/>
            <a:ext cx="56673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08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000" y="496935"/>
            <a:ext cx="9896475" cy="55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60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4401" y="289589"/>
            <a:ext cx="5124450" cy="6286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78" y="1214651"/>
            <a:ext cx="11420475" cy="3200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53" y="4553163"/>
            <a:ext cx="11582400" cy="200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4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832" y="236063"/>
            <a:ext cx="6362700" cy="36290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119" y="3865088"/>
            <a:ext cx="32861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37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243" y="244024"/>
            <a:ext cx="5867400" cy="3476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465" y="3720649"/>
            <a:ext cx="3333750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9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7745" y="195688"/>
            <a:ext cx="2514600" cy="561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370" y="848471"/>
            <a:ext cx="9705975" cy="1666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961" y="2632809"/>
            <a:ext cx="3962400" cy="2600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450" y="2932846"/>
            <a:ext cx="2505075" cy="1000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5225" y="4281734"/>
            <a:ext cx="2781300" cy="723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8220" y="3041352"/>
            <a:ext cx="2981325" cy="7143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220" y="4281733"/>
            <a:ext cx="2905125" cy="590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5718" y="5012526"/>
            <a:ext cx="2057400" cy="7715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/>
          <a:srcRect t="12761" b="17726"/>
          <a:stretch/>
        </p:blipFill>
        <p:spPr>
          <a:xfrm>
            <a:off x="1190695" y="5985818"/>
            <a:ext cx="9772650" cy="66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1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296" y="278784"/>
            <a:ext cx="4352925" cy="704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53" y="983634"/>
            <a:ext cx="9021553" cy="48166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8758" y="2311377"/>
            <a:ext cx="2706806" cy="5025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8758" y="3134791"/>
            <a:ext cx="2706806" cy="4539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7248" y="3909574"/>
            <a:ext cx="24098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57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888" y="1070638"/>
            <a:ext cx="5231215" cy="25261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2330" y="4293667"/>
            <a:ext cx="5790773" cy="21735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67785" y="291909"/>
            <a:ext cx="3889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Induction Motors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658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889" y="331171"/>
            <a:ext cx="1790700" cy="600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5739" y="1259859"/>
            <a:ext cx="1085850" cy="571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1489" y="1259859"/>
            <a:ext cx="6629400" cy="714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0064" y="2585611"/>
            <a:ext cx="771525" cy="485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4607" y="2585611"/>
            <a:ext cx="3067050" cy="5238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1129" y="2585611"/>
            <a:ext cx="4876800" cy="542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21589" y="3558938"/>
            <a:ext cx="3810000" cy="533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9900" y="3577988"/>
            <a:ext cx="2447925" cy="5143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111" y="3492263"/>
            <a:ext cx="2105025" cy="6000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21939" y="4676135"/>
            <a:ext cx="1009650" cy="457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73639" y="4573919"/>
            <a:ext cx="4552950" cy="685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51129" y="4676135"/>
            <a:ext cx="3228975" cy="4381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98916" y="5529404"/>
            <a:ext cx="7058025" cy="58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895" y="387041"/>
            <a:ext cx="981075" cy="5429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2963" y="387041"/>
            <a:ext cx="264795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9047" y="387041"/>
            <a:ext cx="1123950" cy="476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1866" y="387041"/>
            <a:ext cx="866775" cy="438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1620" y="1198550"/>
            <a:ext cx="1276350" cy="504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6295" y="1893485"/>
            <a:ext cx="9591675" cy="2228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7588" y="4312445"/>
            <a:ext cx="6400908" cy="236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4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804</TotalTime>
  <Words>4</Words>
  <Application>Microsoft Office PowerPoint</Application>
  <PresentationFormat>Widescreen</PresentationFormat>
  <Paragraphs>3</Paragraphs>
  <Slides>216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216</vt:i4>
      </vt:variant>
    </vt:vector>
  </HeadingPairs>
  <TitlesOfParts>
    <vt:vector size="221" baseType="lpstr">
      <vt:lpstr>Arial</vt:lpstr>
      <vt:lpstr>Century Gothic</vt:lpstr>
      <vt:lpstr>Times New Roman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116</cp:revision>
  <dcterms:created xsi:type="dcterms:W3CDTF">2020-03-31T08:57:10Z</dcterms:created>
  <dcterms:modified xsi:type="dcterms:W3CDTF">2021-11-27T18:30:43Z</dcterms:modified>
</cp:coreProperties>
</file>