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502" r:id="rId2"/>
    <p:sldId id="503" r:id="rId3"/>
    <p:sldId id="504" r:id="rId4"/>
    <p:sldId id="505" r:id="rId5"/>
    <p:sldId id="506" r:id="rId6"/>
    <p:sldId id="507" r:id="rId7"/>
    <p:sldId id="508" r:id="rId8"/>
    <p:sldId id="509" r:id="rId9"/>
    <p:sldId id="510" r:id="rId10"/>
    <p:sldId id="511" r:id="rId11"/>
    <p:sldId id="512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513" r:id="rId26"/>
    <p:sldId id="514" r:id="rId27"/>
    <p:sldId id="515" r:id="rId28"/>
    <p:sldId id="516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14" r:id="rId62"/>
    <p:sldId id="315" r:id="rId63"/>
    <p:sldId id="305" r:id="rId64"/>
    <p:sldId id="306" r:id="rId65"/>
    <p:sldId id="303" r:id="rId66"/>
    <p:sldId id="304" r:id="rId67"/>
    <p:sldId id="307" r:id="rId68"/>
    <p:sldId id="308" r:id="rId69"/>
    <p:sldId id="309" r:id="rId70"/>
    <p:sldId id="310" r:id="rId71"/>
    <p:sldId id="311" r:id="rId72"/>
    <p:sldId id="349" r:id="rId73"/>
    <p:sldId id="350" r:id="rId74"/>
    <p:sldId id="351" r:id="rId75"/>
    <p:sldId id="352" r:id="rId76"/>
    <p:sldId id="353" r:id="rId77"/>
    <p:sldId id="354" r:id="rId78"/>
    <p:sldId id="355" r:id="rId79"/>
    <p:sldId id="356" r:id="rId80"/>
    <p:sldId id="357" r:id="rId81"/>
    <p:sldId id="358" r:id="rId82"/>
    <p:sldId id="360" r:id="rId83"/>
    <p:sldId id="361" r:id="rId84"/>
    <p:sldId id="362" r:id="rId85"/>
    <p:sldId id="363" r:id="rId86"/>
    <p:sldId id="364" r:id="rId87"/>
    <p:sldId id="365" r:id="rId88"/>
    <p:sldId id="312" r:id="rId89"/>
    <p:sldId id="316" r:id="rId90"/>
    <p:sldId id="317" r:id="rId91"/>
    <p:sldId id="318" r:id="rId92"/>
    <p:sldId id="319" r:id="rId93"/>
    <p:sldId id="320" r:id="rId94"/>
    <p:sldId id="321" r:id="rId95"/>
    <p:sldId id="322" r:id="rId96"/>
    <p:sldId id="323" r:id="rId97"/>
    <p:sldId id="324" r:id="rId98"/>
    <p:sldId id="325" r:id="rId99"/>
    <p:sldId id="517" r:id="rId100"/>
    <p:sldId id="519" r:id="rId101"/>
    <p:sldId id="518" r:id="rId102"/>
    <p:sldId id="326" r:id="rId103"/>
    <p:sldId id="520" r:id="rId104"/>
    <p:sldId id="327" r:id="rId105"/>
    <p:sldId id="328" r:id="rId106"/>
    <p:sldId id="329" r:id="rId107"/>
    <p:sldId id="330" r:id="rId108"/>
    <p:sldId id="331" r:id="rId109"/>
    <p:sldId id="332" r:id="rId110"/>
    <p:sldId id="333" r:id="rId111"/>
    <p:sldId id="334" r:id="rId112"/>
    <p:sldId id="335" r:id="rId113"/>
    <p:sldId id="336" r:id="rId114"/>
    <p:sldId id="337" r:id="rId115"/>
    <p:sldId id="338" r:id="rId116"/>
    <p:sldId id="339" r:id="rId117"/>
    <p:sldId id="340" r:id="rId118"/>
    <p:sldId id="341" r:id="rId119"/>
    <p:sldId id="342" r:id="rId120"/>
    <p:sldId id="343" r:id="rId121"/>
    <p:sldId id="344" r:id="rId122"/>
    <p:sldId id="345" r:id="rId123"/>
    <p:sldId id="346" r:id="rId124"/>
    <p:sldId id="347" r:id="rId125"/>
    <p:sldId id="348" r:id="rId126"/>
    <p:sldId id="313" r:id="rId127"/>
    <p:sldId id="366" r:id="rId128"/>
    <p:sldId id="367" r:id="rId129"/>
    <p:sldId id="368" r:id="rId130"/>
    <p:sldId id="369" r:id="rId131"/>
    <p:sldId id="370" r:id="rId132"/>
    <p:sldId id="371" r:id="rId133"/>
    <p:sldId id="372" r:id="rId134"/>
    <p:sldId id="373" r:id="rId135"/>
    <p:sldId id="374" r:id="rId136"/>
    <p:sldId id="375" r:id="rId137"/>
    <p:sldId id="376" r:id="rId138"/>
    <p:sldId id="377" r:id="rId139"/>
    <p:sldId id="378" r:id="rId140"/>
    <p:sldId id="379" r:id="rId141"/>
    <p:sldId id="380" r:id="rId142"/>
    <p:sldId id="381" r:id="rId143"/>
    <p:sldId id="382" r:id="rId144"/>
    <p:sldId id="383" r:id="rId145"/>
    <p:sldId id="384" r:id="rId146"/>
    <p:sldId id="385" r:id="rId147"/>
    <p:sldId id="386" r:id="rId148"/>
    <p:sldId id="387" r:id="rId149"/>
    <p:sldId id="388" r:id="rId150"/>
    <p:sldId id="389" r:id="rId151"/>
    <p:sldId id="390" r:id="rId152"/>
    <p:sldId id="398" r:id="rId153"/>
    <p:sldId id="391" r:id="rId154"/>
    <p:sldId id="392" r:id="rId155"/>
    <p:sldId id="393" r:id="rId156"/>
    <p:sldId id="394" r:id="rId157"/>
    <p:sldId id="395" r:id="rId158"/>
    <p:sldId id="396" r:id="rId159"/>
    <p:sldId id="397" r:id="rId160"/>
    <p:sldId id="399" r:id="rId161"/>
    <p:sldId id="400" r:id="rId162"/>
    <p:sldId id="401" r:id="rId163"/>
    <p:sldId id="402" r:id="rId164"/>
    <p:sldId id="403" r:id="rId165"/>
    <p:sldId id="404" r:id="rId166"/>
    <p:sldId id="405" r:id="rId167"/>
    <p:sldId id="406" r:id="rId168"/>
    <p:sldId id="407" r:id="rId169"/>
    <p:sldId id="408" r:id="rId170"/>
    <p:sldId id="409" r:id="rId171"/>
    <p:sldId id="410" r:id="rId172"/>
    <p:sldId id="411" r:id="rId173"/>
    <p:sldId id="412" r:id="rId174"/>
    <p:sldId id="413" r:id="rId175"/>
    <p:sldId id="414" r:id="rId176"/>
    <p:sldId id="415" r:id="rId177"/>
    <p:sldId id="416" r:id="rId178"/>
    <p:sldId id="417" r:id="rId179"/>
    <p:sldId id="418" r:id="rId180"/>
    <p:sldId id="419" r:id="rId181"/>
    <p:sldId id="420" r:id="rId182"/>
    <p:sldId id="421" r:id="rId183"/>
    <p:sldId id="422" r:id="rId184"/>
    <p:sldId id="423" r:id="rId185"/>
    <p:sldId id="424" r:id="rId186"/>
    <p:sldId id="425" r:id="rId187"/>
    <p:sldId id="426" r:id="rId188"/>
    <p:sldId id="427" r:id="rId189"/>
    <p:sldId id="428" r:id="rId190"/>
    <p:sldId id="429" r:id="rId191"/>
    <p:sldId id="430" r:id="rId192"/>
    <p:sldId id="431" r:id="rId193"/>
    <p:sldId id="432" r:id="rId194"/>
    <p:sldId id="433" r:id="rId195"/>
    <p:sldId id="434" r:id="rId196"/>
    <p:sldId id="435" r:id="rId197"/>
    <p:sldId id="436" r:id="rId198"/>
    <p:sldId id="437" r:id="rId199"/>
    <p:sldId id="438" r:id="rId200"/>
    <p:sldId id="439" r:id="rId201"/>
    <p:sldId id="442" r:id="rId202"/>
    <p:sldId id="440" r:id="rId203"/>
    <p:sldId id="441" r:id="rId204"/>
    <p:sldId id="443" r:id="rId205"/>
    <p:sldId id="444" r:id="rId206"/>
    <p:sldId id="445" r:id="rId207"/>
    <p:sldId id="448" r:id="rId208"/>
    <p:sldId id="446" r:id="rId209"/>
    <p:sldId id="447" r:id="rId210"/>
    <p:sldId id="449" r:id="rId211"/>
    <p:sldId id="450" r:id="rId212"/>
    <p:sldId id="451" r:id="rId213"/>
    <p:sldId id="452" r:id="rId214"/>
    <p:sldId id="453" r:id="rId215"/>
    <p:sldId id="454" r:id="rId216"/>
    <p:sldId id="455" r:id="rId217"/>
    <p:sldId id="456" r:id="rId218"/>
    <p:sldId id="457" r:id="rId219"/>
    <p:sldId id="458" r:id="rId220"/>
    <p:sldId id="459" r:id="rId221"/>
    <p:sldId id="460" r:id="rId222"/>
    <p:sldId id="461" r:id="rId223"/>
    <p:sldId id="462" r:id="rId224"/>
    <p:sldId id="463" r:id="rId225"/>
    <p:sldId id="464" r:id="rId226"/>
    <p:sldId id="465" r:id="rId227"/>
    <p:sldId id="466" r:id="rId228"/>
    <p:sldId id="467" r:id="rId229"/>
    <p:sldId id="468" r:id="rId230"/>
    <p:sldId id="469" r:id="rId231"/>
    <p:sldId id="470" r:id="rId232"/>
    <p:sldId id="471" r:id="rId233"/>
    <p:sldId id="472" r:id="rId234"/>
    <p:sldId id="473" r:id="rId235"/>
    <p:sldId id="474" r:id="rId236"/>
    <p:sldId id="475" r:id="rId237"/>
    <p:sldId id="476" r:id="rId238"/>
    <p:sldId id="477" r:id="rId239"/>
    <p:sldId id="478" r:id="rId240"/>
    <p:sldId id="479" r:id="rId241"/>
    <p:sldId id="480" r:id="rId242"/>
    <p:sldId id="481" r:id="rId243"/>
    <p:sldId id="482" r:id="rId244"/>
    <p:sldId id="483" r:id="rId245"/>
    <p:sldId id="484" r:id="rId246"/>
    <p:sldId id="485" r:id="rId247"/>
    <p:sldId id="486" r:id="rId248"/>
    <p:sldId id="487" r:id="rId249"/>
    <p:sldId id="488" r:id="rId250"/>
    <p:sldId id="489" r:id="rId251"/>
    <p:sldId id="490" r:id="rId252"/>
    <p:sldId id="491" r:id="rId253"/>
    <p:sldId id="492" r:id="rId254"/>
    <p:sldId id="493" r:id="rId255"/>
    <p:sldId id="494" r:id="rId256"/>
    <p:sldId id="495" r:id="rId257"/>
    <p:sldId id="496" r:id="rId258"/>
    <p:sldId id="497" r:id="rId259"/>
    <p:sldId id="498" r:id="rId260"/>
    <p:sldId id="499" r:id="rId261"/>
    <p:sldId id="500" r:id="rId2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presProps" Target="presProp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viewProps" Target="view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theme" Target="theme/theme1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tableStyles" Target="tableStyles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4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0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520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54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0606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21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1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53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45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3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0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83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4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20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00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5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0625C-30EA-4521-9C1B-8D227C239643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8C43536-3BE6-4F7D-9B7F-EEE69EF41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9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3.jfif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4.jfif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png"/><Relationship Id="rId2" Type="http://schemas.openxmlformats.org/officeDocument/2006/relationships/image" Target="../media/image356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jfif"/><Relationship Id="rId2" Type="http://schemas.openxmlformats.org/officeDocument/2006/relationships/image" Target="../media/image358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1.jfif"/><Relationship Id="rId4" Type="http://schemas.openxmlformats.org/officeDocument/2006/relationships/image" Target="../media/image360.jfi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3.png"/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1.jfif"/><Relationship Id="rId5" Type="http://schemas.openxmlformats.org/officeDocument/2006/relationships/image" Target="../media/image365.png"/><Relationship Id="rId4" Type="http://schemas.openxmlformats.org/officeDocument/2006/relationships/image" Target="../media/image364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7.png"/><Relationship Id="rId2" Type="http://schemas.openxmlformats.org/officeDocument/2006/relationships/image" Target="../media/image366.emf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9.png"/><Relationship Id="rId2" Type="http://schemas.openxmlformats.org/officeDocument/2006/relationships/image" Target="../media/image3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1.png"/><Relationship Id="rId4" Type="http://schemas.openxmlformats.org/officeDocument/2006/relationships/image" Target="../media/image370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png"/><Relationship Id="rId3" Type="http://schemas.openxmlformats.org/officeDocument/2006/relationships/image" Target="../media/image373.png"/><Relationship Id="rId7" Type="http://schemas.openxmlformats.org/officeDocument/2006/relationships/image" Target="../media/image377.png"/><Relationship Id="rId2" Type="http://schemas.openxmlformats.org/officeDocument/2006/relationships/image" Target="../media/image3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6.png"/><Relationship Id="rId5" Type="http://schemas.openxmlformats.org/officeDocument/2006/relationships/image" Target="../media/image375.png"/><Relationship Id="rId4" Type="http://schemas.openxmlformats.org/officeDocument/2006/relationships/image" Target="../media/image37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3.png"/><Relationship Id="rId5" Type="http://schemas.openxmlformats.org/officeDocument/2006/relationships/image" Target="../media/image382.png"/><Relationship Id="rId4" Type="http://schemas.openxmlformats.org/officeDocument/2006/relationships/image" Target="../media/image381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5.png"/><Relationship Id="rId2" Type="http://schemas.openxmlformats.org/officeDocument/2006/relationships/image" Target="../media/image3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7.png"/><Relationship Id="rId4" Type="http://schemas.openxmlformats.org/officeDocument/2006/relationships/image" Target="../media/image38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9.png"/><Relationship Id="rId2" Type="http://schemas.openxmlformats.org/officeDocument/2006/relationships/image" Target="../media/image3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1.png"/><Relationship Id="rId4" Type="http://schemas.openxmlformats.org/officeDocument/2006/relationships/image" Target="../media/image390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4.png"/><Relationship Id="rId2" Type="http://schemas.openxmlformats.org/officeDocument/2006/relationships/image" Target="../media/image393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6.png"/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9.png"/><Relationship Id="rId5" Type="http://schemas.openxmlformats.org/officeDocument/2006/relationships/image" Target="../media/image398.png"/><Relationship Id="rId4" Type="http://schemas.openxmlformats.org/officeDocument/2006/relationships/image" Target="../media/image397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9.jfif"/><Relationship Id="rId4" Type="http://schemas.openxmlformats.org/officeDocument/2006/relationships/image" Target="../media/image361.jfif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8.png"/><Relationship Id="rId3" Type="http://schemas.openxmlformats.org/officeDocument/2006/relationships/image" Target="../media/image403.png"/><Relationship Id="rId7" Type="http://schemas.openxmlformats.org/officeDocument/2006/relationships/image" Target="../media/image407.png"/><Relationship Id="rId2" Type="http://schemas.openxmlformats.org/officeDocument/2006/relationships/image" Target="../media/image4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6.png"/><Relationship Id="rId5" Type="http://schemas.openxmlformats.org/officeDocument/2006/relationships/image" Target="../media/image405.png"/><Relationship Id="rId4" Type="http://schemas.openxmlformats.org/officeDocument/2006/relationships/image" Target="../media/image404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3.png"/><Relationship Id="rId5" Type="http://schemas.openxmlformats.org/officeDocument/2006/relationships/image" Target="../media/image412.png"/><Relationship Id="rId4" Type="http://schemas.openxmlformats.org/officeDocument/2006/relationships/image" Target="../media/image411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415.png"/><Relationship Id="rId7" Type="http://schemas.openxmlformats.org/officeDocument/2006/relationships/image" Target="../media/image419.png"/><Relationship Id="rId2" Type="http://schemas.openxmlformats.org/officeDocument/2006/relationships/image" Target="../media/image41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8.png"/><Relationship Id="rId5" Type="http://schemas.openxmlformats.org/officeDocument/2006/relationships/image" Target="../media/image417.png"/><Relationship Id="rId10" Type="http://schemas.openxmlformats.org/officeDocument/2006/relationships/image" Target="../media/image413.png"/><Relationship Id="rId4" Type="http://schemas.openxmlformats.org/officeDocument/2006/relationships/image" Target="../media/image416.png"/><Relationship Id="rId9" Type="http://schemas.openxmlformats.org/officeDocument/2006/relationships/image" Target="../media/image421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png"/><Relationship Id="rId3" Type="http://schemas.openxmlformats.org/officeDocument/2006/relationships/image" Target="../media/image423.png"/><Relationship Id="rId7" Type="http://schemas.openxmlformats.org/officeDocument/2006/relationships/image" Target="../media/image427.png"/><Relationship Id="rId2" Type="http://schemas.openxmlformats.org/officeDocument/2006/relationships/image" Target="../media/image4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6.png"/><Relationship Id="rId5" Type="http://schemas.openxmlformats.org/officeDocument/2006/relationships/image" Target="../media/image425.png"/><Relationship Id="rId4" Type="http://schemas.openxmlformats.org/officeDocument/2006/relationships/image" Target="../media/image424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2.png"/><Relationship Id="rId2" Type="http://schemas.openxmlformats.org/officeDocument/2006/relationships/image" Target="../media/image4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4.png"/><Relationship Id="rId4" Type="http://schemas.openxmlformats.org/officeDocument/2006/relationships/image" Target="../media/image433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6.png"/><Relationship Id="rId2" Type="http://schemas.openxmlformats.org/officeDocument/2006/relationships/image" Target="../media/image4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7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9.png"/><Relationship Id="rId2" Type="http://schemas.openxmlformats.org/officeDocument/2006/relationships/image" Target="../media/image4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1.png"/><Relationship Id="rId4" Type="http://schemas.openxmlformats.org/officeDocument/2006/relationships/image" Target="../media/image440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3.png"/><Relationship Id="rId7" Type="http://schemas.openxmlformats.org/officeDocument/2006/relationships/image" Target="../media/image447.png"/><Relationship Id="rId2" Type="http://schemas.openxmlformats.org/officeDocument/2006/relationships/image" Target="../media/image4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6.png"/><Relationship Id="rId5" Type="http://schemas.openxmlformats.org/officeDocument/2006/relationships/image" Target="../media/image445.png"/><Relationship Id="rId4" Type="http://schemas.openxmlformats.org/officeDocument/2006/relationships/image" Target="../media/image444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4.png"/><Relationship Id="rId3" Type="http://schemas.openxmlformats.org/officeDocument/2006/relationships/image" Target="../media/image449.png"/><Relationship Id="rId7" Type="http://schemas.openxmlformats.org/officeDocument/2006/relationships/image" Target="../media/image453.png"/><Relationship Id="rId2" Type="http://schemas.openxmlformats.org/officeDocument/2006/relationships/image" Target="../media/image4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2.png"/><Relationship Id="rId5" Type="http://schemas.openxmlformats.org/officeDocument/2006/relationships/image" Target="../media/image451.png"/><Relationship Id="rId4" Type="http://schemas.openxmlformats.org/officeDocument/2006/relationships/image" Target="../media/image450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6.png"/><Relationship Id="rId2" Type="http://schemas.openxmlformats.org/officeDocument/2006/relationships/image" Target="../media/image455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8.png"/><Relationship Id="rId2" Type="http://schemas.openxmlformats.org/officeDocument/2006/relationships/image" Target="../media/image457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7" Type="http://schemas.openxmlformats.org/officeDocument/2006/relationships/image" Target="../media/image464.png"/><Relationship Id="rId2" Type="http://schemas.openxmlformats.org/officeDocument/2006/relationships/image" Target="../media/image4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3.png"/><Relationship Id="rId5" Type="http://schemas.openxmlformats.org/officeDocument/2006/relationships/image" Target="../media/image462.png"/><Relationship Id="rId4" Type="http://schemas.openxmlformats.org/officeDocument/2006/relationships/image" Target="../media/image461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6.png"/><Relationship Id="rId2" Type="http://schemas.openxmlformats.org/officeDocument/2006/relationships/image" Target="../media/image465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8.png"/><Relationship Id="rId2" Type="http://schemas.openxmlformats.org/officeDocument/2006/relationships/image" Target="../media/image4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1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4.png"/><Relationship Id="rId2" Type="http://schemas.openxmlformats.org/officeDocument/2006/relationships/image" Target="../media/image4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5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7.png"/><Relationship Id="rId2" Type="http://schemas.openxmlformats.org/officeDocument/2006/relationships/image" Target="../media/image4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9.png"/><Relationship Id="rId4" Type="http://schemas.openxmlformats.org/officeDocument/2006/relationships/image" Target="../media/image478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png"/><Relationship Id="rId7" Type="http://schemas.openxmlformats.org/officeDocument/2006/relationships/image" Target="../media/image485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4.png"/><Relationship Id="rId5" Type="http://schemas.openxmlformats.org/officeDocument/2006/relationships/image" Target="../media/image483.png"/><Relationship Id="rId4" Type="http://schemas.openxmlformats.org/officeDocument/2006/relationships/image" Target="../media/image48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7.png"/><Relationship Id="rId2" Type="http://schemas.openxmlformats.org/officeDocument/2006/relationships/image" Target="../media/image4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8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4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3.png"/><Relationship Id="rId5" Type="http://schemas.openxmlformats.org/officeDocument/2006/relationships/image" Target="../media/image492.png"/><Relationship Id="rId4" Type="http://schemas.openxmlformats.org/officeDocument/2006/relationships/image" Target="../media/image491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5.png"/><Relationship Id="rId7" Type="http://schemas.openxmlformats.org/officeDocument/2006/relationships/image" Target="../media/image499.png"/><Relationship Id="rId2" Type="http://schemas.openxmlformats.org/officeDocument/2006/relationships/image" Target="../media/image4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8.png"/><Relationship Id="rId5" Type="http://schemas.openxmlformats.org/officeDocument/2006/relationships/image" Target="../media/image497.png"/><Relationship Id="rId4" Type="http://schemas.openxmlformats.org/officeDocument/2006/relationships/image" Target="../media/image496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1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2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4.png"/><Relationship Id="rId2" Type="http://schemas.openxmlformats.org/officeDocument/2006/relationships/image" Target="../media/image50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6.png"/><Relationship Id="rId4" Type="http://schemas.openxmlformats.org/officeDocument/2006/relationships/image" Target="../media/image505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8.png"/><Relationship Id="rId2" Type="http://schemas.openxmlformats.org/officeDocument/2006/relationships/image" Target="../media/image50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2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4.png"/><Relationship Id="rId2" Type="http://schemas.openxmlformats.org/officeDocument/2006/relationships/image" Target="../media/image5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7.png"/><Relationship Id="rId5" Type="http://schemas.openxmlformats.org/officeDocument/2006/relationships/image" Target="../media/image516.png"/><Relationship Id="rId4" Type="http://schemas.openxmlformats.org/officeDocument/2006/relationships/image" Target="../media/image515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9.png"/><Relationship Id="rId2" Type="http://schemas.openxmlformats.org/officeDocument/2006/relationships/image" Target="../media/image5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2.png"/><Relationship Id="rId5" Type="http://schemas.openxmlformats.org/officeDocument/2006/relationships/image" Target="../media/image521.png"/><Relationship Id="rId4" Type="http://schemas.openxmlformats.org/officeDocument/2006/relationships/image" Target="../media/image520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4.png"/><Relationship Id="rId2" Type="http://schemas.openxmlformats.org/officeDocument/2006/relationships/image" Target="../media/image5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6.png"/><Relationship Id="rId4" Type="http://schemas.openxmlformats.org/officeDocument/2006/relationships/image" Target="../media/image525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8.png"/><Relationship Id="rId2" Type="http://schemas.openxmlformats.org/officeDocument/2006/relationships/image" Target="../media/image527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5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2.png"/><Relationship Id="rId4" Type="http://schemas.openxmlformats.org/officeDocument/2006/relationships/image" Target="../media/image531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4.png"/><Relationship Id="rId2" Type="http://schemas.openxmlformats.org/officeDocument/2006/relationships/image" Target="../media/image5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7.png"/><Relationship Id="rId5" Type="http://schemas.openxmlformats.org/officeDocument/2006/relationships/image" Target="../media/image536.png"/><Relationship Id="rId4" Type="http://schemas.openxmlformats.org/officeDocument/2006/relationships/image" Target="../media/image535.png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8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9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1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3.png"/><Relationship Id="rId2" Type="http://schemas.openxmlformats.org/officeDocument/2006/relationships/image" Target="../media/image542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5.png"/><Relationship Id="rId2" Type="http://schemas.openxmlformats.org/officeDocument/2006/relationships/image" Target="../media/image544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7.png"/><Relationship Id="rId2" Type="http://schemas.openxmlformats.org/officeDocument/2006/relationships/image" Target="../media/image546.pn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9.png"/><Relationship Id="rId2" Type="http://schemas.openxmlformats.org/officeDocument/2006/relationships/image" Target="../media/image5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1.png"/><Relationship Id="rId4" Type="http://schemas.openxmlformats.org/officeDocument/2006/relationships/image" Target="../media/image550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3.png"/><Relationship Id="rId2" Type="http://schemas.openxmlformats.org/officeDocument/2006/relationships/image" Target="../media/image5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5.png"/><Relationship Id="rId4" Type="http://schemas.openxmlformats.org/officeDocument/2006/relationships/image" Target="../media/image554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7.png"/><Relationship Id="rId2" Type="http://schemas.openxmlformats.org/officeDocument/2006/relationships/image" Target="../media/image5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9.png"/><Relationship Id="rId4" Type="http://schemas.openxmlformats.org/officeDocument/2006/relationships/image" Target="../media/image558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1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2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4.png"/><Relationship Id="rId2" Type="http://schemas.openxmlformats.org/officeDocument/2006/relationships/image" Target="../media/image563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5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7.png"/><Relationship Id="rId2" Type="http://schemas.openxmlformats.org/officeDocument/2006/relationships/image" Target="../media/image5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9.png"/><Relationship Id="rId4" Type="http://schemas.openxmlformats.org/officeDocument/2006/relationships/image" Target="../media/image5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2.png"/><Relationship Id="rId2" Type="http://schemas.openxmlformats.org/officeDocument/2006/relationships/image" Target="../media/image571.pn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3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5.png"/><Relationship Id="rId2" Type="http://schemas.openxmlformats.org/officeDocument/2006/relationships/image" Target="../media/image574.pn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7.png"/><Relationship Id="rId2" Type="http://schemas.openxmlformats.org/officeDocument/2006/relationships/image" Target="../media/image5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8.png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9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1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2.pn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9.png"/><Relationship Id="rId3" Type="http://schemas.openxmlformats.org/officeDocument/2006/relationships/image" Target="../media/image584.png"/><Relationship Id="rId7" Type="http://schemas.openxmlformats.org/officeDocument/2006/relationships/image" Target="../media/image588.png"/><Relationship Id="rId2" Type="http://schemas.openxmlformats.org/officeDocument/2006/relationships/image" Target="../media/image5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7.png"/><Relationship Id="rId11" Type="http://schemas.openxmlformats.org/officeDocument/2006/relationships/image" Target="../media/image592.png"/><Relationship Id="rId5" Type="http://schemas.openxmlformats.org/officeDocument/2006/relationships/image" Target="../media/image586.png"/><Relationship Id="rId10" Type="http://schemas.openxmlformats.org/officeDocument/2006/relationships/image" Target="../media/image591.png"/><Relationship Id="rId4" Type="http://schemas.openxmlformats.org/officeDocument/2006/relationships/image" Target="../media/image585.png"/><Relationship Id="rId9" Type="http://schemas.openxmlformats.org/officeDocument/2006/relationships/image" Target="../media/image590.png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9.png"/><Relationship Id="rId13" Type="http://schemas.openxmlformats.org/officeDocument/2006/relationships/image" Target="../media/image604.png"/><Relationship Id="rId3" Type="http://schemas.openxmlformats.org/officeDocument/2006/relationships/image" Target="../media/image594.png"/><Relationship Id="rId7" Type="http://schemas.openxmlformats.org/officeDocument/2006/relationships/image" Target="../media/image598.png"/><Relationship Id="rId12" Type="http://schemas.openxmlformats.org/officeDocument/2006/relationships/image" Target="../media/image603.png"/><Relationship Id="rId2" Type="http://schemas.openxmlformats.org/officeDocument/2006/relationships/image" Target="../media/image5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7.png"/><Relationship Id="rId11" Type="http://schemas.openxmlformats.org/officeDocument/2006/relationships/image" Target="../media/image602.png"/><Relationship Id="rId5" Type="http://schemas.openxmlformats.org/officeDocument/2006/relationships/image" Target="../media/image596.png"/><Relationship Id="rId10" Type="http://schemas.openxmlformats.org/officeDocument/2006/relationships/image" Target="../media/image601.png"/><Relationship Id="rId4" Type="http://schemas.openxmlformats.org/officeDocument/2006/relationships/image" Target="../media/image595.png"/><Relationship Id="rId9" Type="http://schemas.openxmlformats.org/officeDocument/2006/relationships/image" Target="../media/image60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1.png"/><Relationship Id="rId3" Type="http://schemas.openxmlformats.org/officeDocument/2006/relationships/image" Target="../media/image606.png"/><Relationship Id="rId7" Type="http://schemas.openxmlformats.org/officeDocument/2006/relationships/image" Target="../media/image610.png"/><Relationship Id="rId12" Type="http://schemas.openxmlformats.org/officeDocument/2006/relationships/image" Target="../media/image615.png"/><Relationship Id="rId2" Type="http://schemas.openxmlformats.org/officeDocument/2006/relationships/image" Target="../media/image6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9.png"/><Relationship Id="rId11" Type="http://schemas.openxmlformats.org/officeDocument/2006/relationships/image" Target="../media/image614.png"/><Relationship Id="rId5" Type="http://schemas.openxmlformats.org/officeDocument/2006/relationships/image" Target="../media/image608.png"/><Relationship Id="rId10" Type="http://schemas.openxmlformats.org/officeDocument/2006/relationships/image" Target="../media/image613.png"/><Relationship Id="rId4" Type="http://schemas.openxmlformats.org/officeDocument/2006/relationships/image" Target="../media/image607.png"/><Relationship Id="rId9" Type="http://schemas.openxmlformats.org/officeDocument/2006/relationships/image" Target="../media/image612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7.png"/><Relationship Id="rId2" Type="http://schemas.openxmlformats.org/officeDocument/2006/relationships/image" Target="../media/image6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0.png"/><Relationship Id="rId5" Type="http://schemas.openxmlformats.org/officeDocument/2006/relationships/image" Target="../media/image619.png"/><Relationship Id="rId4" Type="http://schemas.openxmlformats.org/officeDocument/2006/relationships/image" Target="../media/image618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2.png"/><Relationship Id="rId2" Type="http://schemas.openxmlformats.org/officeDocument/2006/relationships/image" Target="../media/image621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4.png"/><Relationship Id="rId2" Type="http://schemas.openxmlformats.org/officeDocument/2006/relationships/image" Target="../media/image6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5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7.png"/><Relationship Id="rId2" Type="http://schemas.openxmlformats.org/officeDocument/2006/relationships/image" Target="../media/image626.pn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9.png"/><Relationship Id="rId2" Type="http://schemas.openxmlformats.org/officeDocument/2006/relationships/image" Target="../media/image6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1.png"/><Relationship Id="rId4" Type="http://schemas.openxmlformats.org/officeDocument/2006/relationships/image" Target="../media/image630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3.png"/><Relationship Id="rId2" Type="http://schemas.openxmlformats.org/officeDocument/2006/relationships/image" Target="../media/image632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5.png"/><Relationship Id="rId2" Type="http://schemas.openxmlformats.org/officeDocument/2006/relationships/image" Target="../media/image6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7.png"/><Relationship Id="rId4" Type="http://schemas.openxmlformats.org/officeDocument/2006/relationships/image" Target="../media/image636.png"/></Relationships>
</file>

<file path=ppt/slides/_rels/slide1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4.png"/><Relationship Id="rId3" Type="http://schemas.openxmlformats.org/officeDocument/2006/relationships/image" Target="../media/image639.png"/><Relationship Id="rId7" Type="http://schemas.openxmlformats.org/officeDocument/2006/relationships/image" Target="../media/image643.png"/><Relationship Id="rId2" Type="http://schemas.openxmlformats.org/officeDocument/2006/relationships/image" Target="../media/image6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2.png"/><Relationship Id="rId5" Type="http://schemas.openxmlformats.org/officeDocument/2006/relationships/image" Target="../media/image641.png"/><Relationship Id="rId10" Type="http://schemas.openxmlformats.org/officeDocument/2006/relationships/image" Target="../media/image646.png"/><Relationship Id="rId4" Type="http://schemas.openxmlformats.org/officeDocument/2006/relationships/image" Target="../media/image640.png"/><Relationship Id="rId9" Type="http://schemas.openxmlformats.org/officeDocument/2006/relationships/image" Target="../media/image645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8.png"/><Relationship Id="rId7" Type="http://schemas.openxmlformats.org/officeDocument/2006/relationships/image" Target="../media/image652.png"/><Relationship Id="rId2" Type="http://schemas.openxmlformats.org/officeDocument/2006/relationships/image" Target="../media/image6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1.png"/><Relationship Id="rId5" Type="http://schemas.openxmlformats.org/officeDocument/2006/relationships/image" Target="../media/image650.png"/><Relationship Id="rId4" Type="http://schemas.openxmlformats.org/officeDocument/2006/relationships/image" Target="../media/image6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4.png"/><Relationship Id="rId2" Type="http://schemas.openxmlformats.org/officeDocument/2006/relationships/image" Target="../media/image6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5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7.png"/><Relationship Id="rId2" Type="http://schemas.openxmlformats.org/officeDocument/2006/relationships/image" Target="../media/image6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0.png"/><Relationship Id="rId5" Type="http://schemas.openxmlformats.org/officeDocument/2006/relationships/image" Target="../media/image659.png"/><Relationship Id="rId4" Type="http://schemas.openxmlformats.org/officeDocument/2006/relationships/image" Target="../media/image658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2.png"/><Relationship Id="rId2" Type="http://schemas.openxmlformats.org/officeDocument/2006/relationships/image" Target="../media/image6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5.png"/><Relationship Id="rId5" Type="http://schemas.openxmlformats.org/officeDocument/2006/relationships/image" Target="../media/image664.png"/><Relationship Id="rId4" Type="http://schemas.openxmlformats.org/officeDocument/2006/relationships/image" Target="../media/image663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7.png"/><Relationship Id="rId2" Type="http://schemas.openxmlformats.org/officeDocument/2006/relationships/image" Target="../media/image6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9.png"/><Relationship Id="rId4" Type="http://schemas.openxmlformats.org/officeDocument/2006/relationships/image" Target="../media/image668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1.png"/><Relationship Id="rId7" Type="http://schemas.openxmlformats.org/officeDocument/2006/relationships/image" Target="../media/image675.png"/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4.png"/><Relationship Id="rId5" Type="http://schemas.openxmlformats.org/officeDocument/2006/relationships/image" Target="../media/image673.png"/><Relationship Id="rId4" Type="http://schemas.openxmlformats.org/officeDocument/2006/relationships/image" Target="../media/image672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7.png"/><Relationship Id="rId2" Type="http://schemas.openxmlformats.org/officeDocument/2006/relationships/image" Target="../media/image676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9.png"/><Relationship Id="rId2" Type="http://schemas.openxmlformats.org/officeDocument/2006/relationships/image" Target="../media/image678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7.png"/><Relationship Id="rId3" Type="http://schemas.openxmlformats.org/officeDocument/2006/relationships/image" Target="../media/image682.png"/><Relationship Id="rId7" Type="http://schemas.openxmlformats.org/officeDocument/2006/relationships/image" Target="../media/image686.png"/><Relationship Id="rId2" Type="http://schemas.openxmlformats.org/officeDocument/2006/relationships/image" Target="../media/image6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5.png"/><Relationship Id="rId5" Type="http://schemas.openxmlformats.org/officeDocument/2006/relationships/image" Target="../media/image684.png"/><Relationship Id="rId4" Type="http://schemas.openxmlformats.org/officeDocument/2006/relationships/image" Target="../media/image683.png"/><Relationship Id="rId9" Type="http://schemas.openxmlformats.org/officeDocument/2006/relationships/image" Target="../media/image688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image" Target="../media/image6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2.png"/><Relationship Id="rId4" Type="http://schemas.openxmlformats.org/officeDocument/2006/relationships/image" Target="../media/image69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4.png"/><Relationship Id="rId7" Type="http://schemas.openxmlformats.org/officeDocument/2006/relationships/image" Target="../media/image698.png"/><Relationship Id="rId2" Type="http://schemas.openxmlformats.org/officeDocument/2006/relationships/image" Target="../media/image6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7.png"/><Relationship Id="rId5" Type="http://schemas.openxmlformats.org/officeDocument/2006/relationships/image" Target="../media/image696.png"/><Relationship Id="rId4" Type="http://schemas.openxmlformats.org/officeDocument/2006/relationships/image" Target="../media/image695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image" Target="../media/image699.pn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2.png"/><Relationship Id="rId2" Type="http://schemas.openxmlformats.org/officeDocument/2006/relationships/image" Target="../media/image7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4.png"/><Relationship Id="rId4" Type="http://schemas.openxmlformats.org/officeDocument/2006/relationships/image" Target="../media/image703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6.png"/><Relationship Id="rId2" Type="http://schemas.openxmlformats.org/officeDocument/2006/relationships/image" Target="../media/image705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3.png"/><Relationship Id="rId3" Type="http://schemas.openxmlformats.org/officeDocument/2006/relationships/image" Target="../media/image708.png"/><Relationship Id="rId7" Type="http://schemas.openxmlformats.org/officeDocument/2006/relationships/image" Target="../media/image712.png"/><Relationship Id="rId2" Type="http://schemas.openxmlformats.org/officeDocument/2006/relationships/image" Target="../media/image7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1.png"/><Relationship Id="rId5" Type="http://schemas.openxmlformats.org/officeDocument/2006/relationships/image" Target="../media/image710.png"/><Relationship Id="rId4" Type="http://schemas.openxmlformats.org/officeDocument/2006/relationships/image" Target="../media/image709.png"/></Relationships>
</file>

<file path=ppt/slides/_rels/slide1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0.png"/><Relationship Id="rId3" Type="http://schemas.openxmlformats.org/officeDocument/2006/relationships/image" Target="../media/image715.png"/><Relationship Id="rId7" Type="http://schemas.openxmlformats.org/officeDocument/2006/relationships/image" Target="../media/image719.png"/><Relationship Id="rId2" Type="http://schemas.openxmlformats.org/officeDocument/2006/relationships/image" Target="../media/image7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8.png"/><Relationship Id="rId5" Type="http://schemas.openxmlformats.org/officeDocument/2006/relationships/image" Target="../media/image717.png"/><Relationship Id="rId4" Type="http://schemas.openxmlformats.org/officeDocument/2006/relationships/image" Target="../media/image716.png"/><Relationship Id="rId9" Type="http://schemas.openxmlformats.org/officeDocument/2006/relationships/image" Target="../media/image721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3.png"/><Relationship Id="rId2" Type="http://schemas.openxmlformats.org/officeDocument/2006/relationships/image" Target="../media/image7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4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6.png"/><Relationship Id="rId2" Type="http://schemas.openxmlformats.org/officeDocument/2006/relationships/image" Target="../media/image7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7.pn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9.png"/><Relationship Id="rId2" Type="http://schemas.openxmlformats.org/officeDocument/2006/relationships/image" Target="../media/image7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0.pn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2.png"/><Relationship Id="rId2" Type="http://schemas.openxmlformats.org/officeDocument/2006/relationships/image" Target="../media/image7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4.png"/><Relationship Id="rId4" Type="http://schemas.openxmlformats.org/officeDocument/2006/relationships/image" Target="../media/image7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6.png"/><Relationship Id="rId2" Type="http://schemas.openxmlformats.org/officeDocument/2006/relationships/image" Target="../media/image7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8.png"/><Relationship Id="rId4" Type="http://schemas.openxmlformats.org/officeDocument/2006/relationships/image" Target="../media/image737.png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9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1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2.png"/></Relationships>
</file>

<file path=ppt/slides/_rels/slide2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9.png"/><Relationship Id="rId3" Type="http://schemas.openxmlformats.org/officeDocument/2006/relationships/image" Target="../media/image744.png"/><Relationship Id="rId7" Type="http://schemas.openxmlformats.org/officeDocument/2006/relationships/image" Target="../media/image748.png"/><Relationship Id="rId2" Type="http://schemas.openxmlformats.org/officeDocument/2006/relationships/image" Target="../media/image7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7.png"/><Relationship Id="rId5" Type="http://schemas.openxmlformats.org/officeDocument/2006/relationships/image" Target="../media/image746.png"/><Relationship Id="rId4" Type="http://schemas.openxmlformats.org/officeDocument/2006/relationships/image" Target="../media/image745.png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0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1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2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3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5.png"/><Relationship Id="rId2" Type="http://schemas.openxmlformats.org/officeDocument/2006/relationships/image" Target="../media/image754.pn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7.png"/><Relationship Id="rId2" Type="http://schemas.openxmlformats.org/officeDocument/2006/relationships/image" Target="../media/image75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8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9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1.png"/><Relationship Id="rId2" Type="http://schemas.openxmlformats.org/officeDocument/2006/relationships/image" Target="../media/image760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3.png"/><Relationship Id="rId2" Type="http://schemas.openxmlformats.org/officeDocument/2006/relationships/image" Target="../media/image762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4.pn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6.png"/><Relationship Id="rId2" Type="http://schemas.openxmlformats.org/officeDocument/2006/relationships/image" Target="../media/image7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7.png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9.png"/><Relationship Id="rId2" Type="http://schemas.openxmlformats.org/officeDocument/2006/relationships/image" Target="../media/image7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0.png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2.png"/><Relationship Id="rId2" Type="http://schemas.openxmlformats.org/officeDocument/2006/relationships/image" Target="../media/image7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3.png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5.png"/><Relationship Id="rId2" Type="http://schemas.openxmlformats.org/officeDocument/2006/relationships/image" Target="../media/image7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7.png"/><Relationship Id="rId4" Type="http://schemas.openxmlformats.org/officeDocument/2006/relationships/image" Target="../media/image776.png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9.png"/><Relationship Id="rId2" Type="http://schemas.openxmlformats.org/officeDocument/2006/relationships/image" Target="../media/image77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1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3.png"/><Relationship Id="rId2" Type="http://schemas.openxmlformats.org/officeDocument/2006/relationships/image" Target="../media/image7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4.png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6.png"/><Relationship Id="rId2" Type="http://schemas.openxmlformats.org/officeDocument/2006/relationships/image" Target="../media/image7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8.png"/><Relationship Id="rId4" Type="http://schemas.openxmlformats.org/officeDocument/2006/relationships/image" Target="../media/image787.png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789.pn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7.png"/><Relationship Id="rId3" Type="http://schemas.openxmlformats.org/officeDocument/2006/relationships/image" Target="../media/image792.png"/><Relationship Id="rId7" Type="http://schemas.openxmlformats.org/officeDocument/2006/relationships/image" Target="../media/image796.png"/><Relationship Id="rId2" Type="http://schemas.openxmlformats.org/officeDocument/2006/relationships/image" Target="../media/image7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5.png"/><Relationship Id="rId5" Type="http://schemas.openxmlformats.org/officeDocument/2006/relationships/image" Target="../media/image794.png"/><Relationship Id="rId4" Type="http://schemas.openxmlformats.org/officeDocument/2006/relationships/image" Target="../media/image793.png"/></Relationships>
</file>

<file path=ppt/slides/_rels/slide2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4.png"/><Relationship Id="rId3" Type="http://schemas.openxmlformats.org/officeDocument/2006/relationships/image" Target="../media/image799.png"/><Relationship Id="rId7" Type="http://schemas.openxmlformats.org/officeDocument/2006/relationships/image" Target="../media/image803.png"/><Relationship Id="rId2" Type="http://schemas.openxmlformats.org/officeDocument/2006/relationships/image" Target="../media/image7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2.png"/><Relationship Id="rId5" Type="http://schemas.openxmlformats.org/officeDocument/2006/relationships/image" Target="../media/image801.png"/><Relationship Id="rId4" Type="http://schemas.openxmlformats.org/officeDocument/2006/relationships/image" Target="../media/image800.png"/><Relationship Id="rId9" Type="http://schemas.openxmlformats.org/officeDocument/2006/relationships/image" Target="../media/image805.png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7.png"/><Relationship Id="rId2" Type="http://schemas.openxmlformats.org/officeDocument/2006/relationships/image" Target="../media/image8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8.png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image" Target="../media/image809.pn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2.png"/><Relationship Id="rId2" Type="http://schemas.openxmlformats.org/officeDocument/2006/relationships/image" Target="../media/image8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3.png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5.png"/><Relationship Id="rId2" Type="http://schemas.openxmlformats.org/officeDocument/2006/relationships/image" Target="../media/image8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7.png"/><Relationship Id="rId7" Type="http://schemas.openxmlformats.org/officeDocument/2006/relationships/image" Target="../media/image821.png"/><Relationship Id="rId2" Type="http://schemas.openxmlformats.org/officeDocument/2006/relationships/image" Target="../media/image8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0.png"/><Relationship Id="rId5" Type="http://schemas.openxmlformats.org/officeDocument/2006/relationships/image" Target="../media/image819.png"/><Relationship Id="rId4" Type="http://schemas.openxmlformats.org/officeDocument/2006/relationships/image" Target="../media/image818.png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3.png"/><Relationship Id="rId2" Type="http://schemas.openxmlformats.org/officeDocument/2006/relationships/image" Target="../media/image8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6.png"/><Relationship Id="rId5" Type="http://schemas.openxmlformats.org/officeDocument/2006/relationships/image" Target="../media/image825.png"/><Relationship Id="rId4" Type="http://schemas.openxmlformats.org/officeDocument/2006/relationships/image" Target="../media/image824.png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8.png"/><Relationship Id="rId7" Type="http://schemas.openxmlformats.org/officeDocument/2006/relationships/image" Target="../media/image832.png"/><Relationship Id="rId2" Type="http://schemas.openxmlformats.org/officeDocument/2006/relationships/image" Target="../media/image8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1.png"/><Relationship Id="rId5" Type="http://schemas.openxmlformats.org/officeDocument/2006/relationships/image" Target="../media/image830.png"/><Relationship Id="rId4" Type="http://schemas.openxmlformats.org/officeDocument/2006/relationships/image" Target="../media/image829.pn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4.png"/><Relationship Id="rId2" Type="http://schemas.openxmlformats.org/officeDocument/2006/relationships/image" Target="../media/image8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5.png"/></Relationships>
</file>

<file path=ppt/slides/_rels/slide2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2.png"/><Relationship Id="rId3" Type="http://schemas.openxmlformats.org/officeDocument/2006/relationships/image" Target="../media/image837.png"/><Relationship Id="rId7" Type="http://schemas.openxmlformats.org/officeDocument/2006/relationships/image" Target="../media/image841.png"/><Relationship Id="rId2" Type="http://schemas.openxmlformats.org/officeDocument/2006/relationships/image" Target="../media/image8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0.png"/><Relationship Id="rId11" Type="http://schemas.openxmlformats.org/officeDocument/2006/relationships/image" Target="../media/image845.png"/><Relationship Id="rId5" Type="http://schemas.openxmlformats.org/officeDocument/2006/relationships/image" Target="../media/image839.png"/><Relationship Id="rId10" Type="http://schemas.openxmlformats.org/officeDocument/2006/relationships/image" Target="../media/image844.png"/><Relationship Id="rId4" Type="http://schemas.openxmlformats.org/officeDocument/2006/relationships/image" Target="../media/image838.png"/><Relationship Id="rId9" Type="http://schemas.openxmlformats.org/officeDocument/2006/relationships/image" Target="../media/image843.png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7.png"/><Relationship Id="rId2" Type="http://schemas.openxmlformats.org/officeDocument/2006/relationships/image" Target="../media/image8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8.emf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0.png"/><Relationship Id="rId2" Type="http://schemas.openxmlformats.org/officeDocument/2006/relationships/image" Target="../media/image8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2.png"/><Relationship Id="rId4" Type="http://schemas.openxmlformats.org/officeDocument/2006/relationships/image" Target="../media/image851.png"/></Relationships>
</file>

<file path=ppt/slides/_rels/slide2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9.png"/><Relationship Id="rId3" Type="http://schemas.openxmlformats.org/officeDocument/2006/relationships/image" Target="../media/image854.png"/><Relationship Id="rId7" Type="http://schemas.openxmlformats.org/officeDocument/2006/relationships/image" Target="../media/image858.png"/><Relationship Id="rId2" Type="http://schemas.openxmlformats.org/officeDocument/2006/relationships/image" Target="../media/image8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7.png"/><Relationship Id="rId5" Type="http://schemas.openxmlformats.org/officeDocument/2006/relationships/image" Target="../media/image856.png"/><Relationship Id="rId4" Type="http://schemas.openxmlformats.org/officeDocument/2006/relationships/image" Target="../media/image855.png"/><Relationship Id="rId9" Type="http://schemas.openxmlformats.org/officeDocument/2006/relationships/image" Target="../media/image860.pn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2.png"/><Relationship Id="rId2" Type="http://schemas.openxmlformats.org/officeDocument/2006/relationships/image" Target="../media/image8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3.png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5.png"/><Relationship Id="rId2" Type="http://schemas.openxmlformats.org/officeDocument/2006/relationships/image" Target="../media/image8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7.png"/><Relationship Id="rId4" Type="http://schemas.openxmlformats.org/officeDocument/2006/relationships/image" Target="../media/image8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9.png"/><Relationship Id="rId2" Type="http://schemas.openxmlformats.org/officeDocument/2006/relationships/image" Target="../media/image8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2.png"/><Relationship Id="rId5" Type="http://schemas.openxmlformats.org/officeDocument/2006/relationships/image" Target="../media/image871.png"/><Relationship Id="rId4" Type="http://schemas.openxmlformats.org/officeDocument/2006/relationships/image" Target="../media/image870.png"/></Relationships>
</file>

<file path=ppt/slides/_rels/slide2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9.png"/><Relationship Id="rId3" Type="http://schemas.openxmlformats.org/officeDocument/2006/relationships/image" Target="../media/image874.png"/><Relationship Id="rId7" Type="http://schemas.openxmlformats.org/officeDocument/2006/relationships/image" Target="../media/image878.png"/><Relationship Id="rId2" Type="http://schemas.openxmlformats.org/officeDocument/2006/relationships/image" Target="../media/image8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7.png"/><Relationship Id="rId5" Type="http://schemas.openxmlformats.org/officeDocument/2006/relationships/image" Target="../media/image876.png"/><Relationship Id="rId10" Type="http://schemas.openxmlformats.org/officeDocument/2006/relationships/image" Target="../media/image881.png"/><Relationship Id="rId4" Type="http://schemas.openxmlformats.org/officeDocument/2006/relationships/image" Target="../media/image875.png"/><Relationship Id="rId9" Type="http://schemas.openxmlformats.org/officeDocument/2006/relationships/image" Target="../media/image880.png"/></Relationships>
</file>

<file path=ppt/slides/_rels/slide2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8.png"/><Relationship Id="rId3" Type="http://schemas.openxmlformats.org/officeDocument/2006/relationships/image" Target="../media/image883.png"/><Relationship Id="rId7" Type="http://schemas.openxmlformats.org/officeDocument/2006/relationships/image" Target="../media/image887.png"/><Relationship Id="rId2" Type="http://schemas.openxmlformats.org/officeDocument/2006/relationships/image" Target="../media/image8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6.png"/><Relationship Id="rId5" Type="http://schemas.openxmlformats.org/officeDocument/2006/relationships/image" Target="../media/image885.png"/><Relationship Id="rId4" Type="http://schemas.openxmlformats.org/officeDocument/2006/relationships/image" Target="../media/image884.png"/><Relationship Id="rId9" Type="http://schemas.openxmlformats.org/officeDocument/2006/relationships/image" Target="../media/image889.png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1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4.png"/><Relationship Id="rId5" Type="http://schemas.openxmlformats.org/officeDocument/2006/relationships/image" Target="../media/image893.png"/><Relationship Id="rId4" Type="http://schemas.openxmlformats.org/officeDocument/2006/relationships/image" Target="../media/image892.png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6.png"/><Relationship Id="rId2" Type="http://schemas.openxmlformats.org/officeDocument/2006/relationships/image" Target="../media/image8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9.png"/><Relationship Id="rId5" Type="http://schemas.openxmlformats.org/officeDocument/2006/relationships/image" Target="../media/image898.png"/><Relationship Id="rId4" Type="http://schemas.openxmlformats.org/officeDocument/2006/relationships/image" Target="../media/image897.png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1.png"/><Relationship Id="rId2" Type="http://schemas.openxmlformats.org/officeDocument/2006/relationships/image" Target="../media/image900.pn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3.png"/><Relationship Id="rId2" Type="http://schemas.openxmlformats.org/officeDocument/2006/relationships/image" Target="../media/image902.png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3" Type="http://schemas.openxmlformats.org/officeDocument/2006/relationships/image" Target="../media/image905.png"/><Relationship Id="rId7" Type="http://schemas.openxmlformats.org/officeDocument/2006/relationships/image" Target="../media/image909.png"/><Relationship Id="rId2" Type="http://schemas.openxmlformats.org/officeDocument/2006/relationships/image" Target="../media/image9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8.png"/><Relationship Id="rId5" Type="http://schemas.openxmlformats.org/officeDocument/2006/relationships/image" Target="../media/image907.png"/><Relationship Id="rId10" Type="http://schemas.openxmlformats.org/officeDocument/2006/relationships/image" Target="../media/image912.png"/><Relationship Id="rId4" Type="http://schemas.openxmlformats.org/officeDocument/2006/relationships/image" Target="../media/image906.png"/><Relationship Id="rId9" Type="http://schemas.openxmlformats.org/officeDocument/2006/relationships/image" Target="../media/image911.png"/></Relationships>
</file>

<file path=ppt/slides/_rels/slide2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9.png"/><Relationship Id="rId3" Type="http://schemas.openxmlformats.org/officeDocument/2006/relationships/image" Target="../media/image914.png"/><Relationship Id="rId7" Type="http://schemas.openxmlformats.org/officeDocument/2006/relationships/image" Target="../media/image918.png"/><Relationship Id="rId2" Type="http://schemas.openxmlformats.org/officeDocument/2006/relationships/image" Target="../media/image9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7.png"/><Relationship Id="rId11" Type="http://schemas.openxmlformats.org/officeDocument/2006/relationships/image" Target="../media/image922.png"/><Relationship Id="rId5" Type="http://schemas.openxmlformats.org/officeDocument/2006/relationships/image" Target="../media/image916.png"/><Relationship Id="rId10" Type="http://schemas.openxmlformats.org/officeDocument/2006/relationships/image" Target="../media/image921.png"/><Relationship Id="rId4" Type="http://schemas.openxmlformats.org/officeDocument/2006/relationships/image" Target="../media/image915.png"/><Relationship Id="rId9" Type="http://schemas.openxmlformats.org/officeDocument/2006/relationships/image" Target="../media/image920.png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0.png"/><Relationship Id="rId3" Type="http://schemas.openxmlformats.org/officeDocument/2006/relationships/image" Target="../media/image925.png"/><Relationship Id="rId7" Type="http://schemas.openxmlformats.org/officeDocument/2006/relationships/image" Target="../media/image929.png"/><Relationship Id="rId2" Type="http://schemas.openxmlformats.org/officeDocument/2006/relationships/image" Target="../media/image9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8.png"/><Relationship Id="rId5" Type="http://schemas.openxmlformats.org/officeDocument/2006/relationships/image" Target="../media/image927.png"/><Relationship Id="rId4" Type="http://schemas.openxmlformats.org/officeDocument/2006/relationships/image" Target="../media/image926.png"/><Relationship Id="rId9" Type="http://schemas.openxmlformats.org/officeDocument/2006/relationships/image" Target="../media/image931.png"/></Relationships>
</file>

<file path=ppt/slides/_rels/slide2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8.png"/><Relationship Id="rId3" Type="http://schemas.openxmlformats.org/officeDocument/2006/relationships/image" Target="../media/image933.png"/><Relationship Id="rId7" Type="http://schemas.openxmlformats.org/officeDocument/2006/relationships/image" Target="../media/image937.png"/><Relationship Id="rId12" Type="http://schemas.openxmlformats.org/officeDocument/2006/relationships/image" Target="../media/image942.png"/><Relationship Id="rId2" Type="http://schemas.openxmlformats.org/officeDocument/2006/relationships/image" Target="../media/image9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6.png"/><Relationship Id="rId11" Type="http://schemas.openxmlformats.org/officeDocument/2006/relationships/image" Target="../media/image941.png"/><Relationship Id="rId5" Type="http://schemas.openxmlformats.org/officeDocument/2006/relationships/image" Target="../media/image935.png"/><Relationship Id="rId10" Type="http://schemas.openxmlformats.org/officeDocument/2006/relationships/image" Target="../media/image940.png"/><Relationship Id="rId4" Type="http://schemas.openxmlformats.org/officeDocument/2006/relationships/image" Target="../media/image934.png"/><Relationship Id="rId9" Type="http://schemas.openxmlformats.org/officeDocument/2006/relationships/image" Target="../media/image939.png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4.png"/><Relationship Id="rId2" Type="http://schemas.openxmlformats.org/officeDocument/2006/relationships/image" Target="../media/image943.pn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6.png"/><Relationship Id="rId2" Type="http://schemas.openxmlformats.org/officeDocument/2006/relationships/image" Target="../media/image9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7.png"/></Relationships>
</file>

<file path=ppt/slides/_rels/slide2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4.png"/><Relationship Id="rId3" Type="http://schemas.openxmlformats.org/officeDocument/2006/relationships/image" Target="../media/image949.png"/><Relationship Id="rId7" Type="http://schemas.openxmlformats.org/officeDocument/2006/relationships/image" Target="../media/image953.png"/><Relationship Id="rId2" Type="http://schemas.openxmlformats.org/officeDocument/2006/relationships/image" Target="../media/image9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2.png"/><Relationship Id="rId5" Type="http://schemas.openxmlformats.org/officeDocument/2006/relationships/image" Target="../media/image951.png"/><Relationship Id="rId4" Type="http://schemas.openxmlformats.org/officeDocument/2006/relationships/image" Target="../media/image950.png"/><Relationship Id="rId9" Type="http://schemas.openxmlformats.org/officeDocument/2006/relationships/image" Target="../media/image955.png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7.png"/><Relationship Id="rId2" Type="http://schemas.openxmlformats.org/officeDocument/2006/relationships/image" Target="../media/image956.pn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4.png"/><Relationship Id="rId3" Type="http://schemas.openxmlformats.org/officeDocument/2006/relationships/image" Target="../media/image959.png"/><Relationship Id="rId7" Type="http://schemas.openxmlformats.org/officeDocument/2006/relationships/image" Target="../media/image963.png"/><Relationship Id="rId2" Type="http://schemas.openxmlformats.org/officeDocument/2006/relationships/image" Target="../media/image9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2.png"/><Relationship Id="rId11" Type="http://schemas.openxmlformats.org/officeDocument/2006/relationships/image" Target="../media/image967.png"/><Relationship Id="rId5" Type="http://schemas.openxmlformats.org/officeDocument/2006/relationships/image" Target="../media/image961.png"/><Relationship Id="rId10" Type="http://schemas.openxmlformats.org/officeDocument/2006/relationships/image" Target="../media/image966.png"/><Relationship Id="rId4" Type="http://schemas.openxmlformats.org/officeDocument/2006/relationships/image" Target="../media/image960.png"/><Relationship Id="rId9" Type="http://schemas.openxmlformats.org/officeDocument/2006/relationships/image" Target="../media/image965.png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9.png"/><Relationship Id="rId2" Type="http://schemas.openxmlformats.org/officeDocument/2006/relationships/image" Target="../media/image9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1.png"/><Relationship Id="rId4" Type="http://schemas.openxmlformats.org/officeDocument/2006/relationships/image" Target="../media/image970.png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3.png"/><Relationship Id="rId2" Type="http://schemas.openxmlformats.org/officeDocument/2006/relationships/image" Target="../media/image9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5.png"/><Relationship Id="rId4" Type="http://schemas.openxmlformats.org/officeDocument/2006/relationships/image" Target="../media/image974.png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7.png"/><Relationship Id="rId2" Type="http://schemas.openxmlformats.org/officeDocument/2006/relationships/image" Target="../media/image9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9.png"/><Relationship Id="rId4" Type="http://schemas.openxmlformats.org/officeDocument/2006/relationships/image" Target="../media/image9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1.png"/><Relationship Id="rId2" Type="http://schemas.openxmlformats.org/officeDocument/2006/relationships/image" Target="../media/image9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2.png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4.png"/><Relationship Id="rId2" Type="http://schemas.openxmlformats.org/officeDocument/2006/relationships/image" Target="../media/image9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6.png"/><Relationship Id="rId4" Type="http://schemas.openxmlformats.org/officeDocument/2006/relationships/image" Target="../media/image98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4" Type="http://schemas.openxmlformats.org/officeDocument/2006/relationships/image" Target="../media/image20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7" Type="http://schemas.openxmlformats.org/officeDocument/2006/relationships/image" Target="../media/image211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png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3" Type="http://schemas.openxmlformats.org/officeDocument/2006/relationships/image" Target="../media/image228.png"/><Relationship Id="rId7" Type="http://schemas.openxmlformats.org/officeDocument/2006/relationships/image" Target="../media/image232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229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235.png"/><Relationship Id="rId7" Type="http://schemas.openxmlformats.org/officeDocument/2006/relationships/image" Target="../media/image239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8.png"/><Relationship Id="rId5" Type="http://schemas.openxmlformats.org/officeDocument/2006/relationships/image" Target="../media/image237.png"/><Relationship Id="rId10" Type="http://schemas.openxmlformats.org/officeDocument/2006/relationships/image" Target="../media/image242.png"/><Relationship Id="rId4" Type="http://schemas.openxmlformats.org/officeDocument/2006/relationships/image" Target="../media/image236.png"/><Relationship Id="rId9" Type="http://schemas.openxmlformats.org/officeDocument/2006/relationships/image" Target="../media/image24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7" Type="http://schemas.openxmlformats.org/officeDocument/2006/relationships/image" Target="../media/image254.pn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3.png"/><Relationship Id="rId5" Type="http://schemas.openxmlformats.org/officeDocument/2006/relationships/image" Target="../media/image252.png"/><Relationship Id="rId4" Type="http://schemas.openxmlformats.org/officeDocument/2006/relationships/image" Target="../media/image25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9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2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7" Type="http://schemas.openxmlformats.org/officeDocument/2006/relationships/image" Target="../media/image269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8.png"/><Relationship Id="rId5" Type="http://schemas.openxmlformats.org/officeDocument/2006/relationships/image" Target="../media/image267.png"/><Relationship Id="rId4" Type="http://schemas.openxmlformats.org/officeDocument/2006/relationships/image" Target="../media/image26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png"/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png"/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png"/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8.png"/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9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png"/><Relationship Id="rId7" Type="http://schemas.openxmlformats.org/officeDocument/2006/relationships/image" Target="../media/image299.png"/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8.png"/><Relationship Id="rId5" Type="http://schemas.openxmlformats.org/officeDocument/2006/relationships/image" Target="../media/image297.png"/><Relationship Id="rId4" Type="http://schemas.openxmlformats.org/officeDocument/2006/relationships/image" Target="../media/image29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png"/><Relationship Id="rId7" Type="http://schemas.openxmlformats.org/officeDocument/2006/relationships/image" Target="../media/image30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4.png"/><Relationship Id="rId5" Type="http://schemas.openxmlformats.org/officeDocument/2006/relationships/image" Target="../media/image303.png"/><Relationship Id="rId4" Type="http://schemas.openxmlformats.org/officeDocument/2006/relationships/image" Target="../media/image30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2.png"/><Relationship Id="rId3" Type="http://schemas.openxmlformats.org/officeDocument/2006/relationships/image" Target="../media/image307.png"/><Relationship Id="rId7" Type="http://schemas.openxmlformats.org/officeDocument/2006/relationships/image" Target="../media/image311.png"/><Relationship Id="rId12" Type="http://schemas.openxmlformats.org/officeDocument/2006/relationships/image" Target="../media/image316.png"/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0.png"/><Relationship Id="rId11" Type="http://schemas.openxmlformats.org/officeDocument/2006/relationships/image" Target="../media/image315.png"/><Relationship Id="rId5" Type="http://schemas.openxmlformats.org/officeDocument/2006/relationships/image" Target="../media/image309.png"/><Relationship Id="rId10" Type="http://schemas.openxmlformats.org/officeDocument/2006/relationships/image" Target="../media/image314.png"/><Relationship Id="rId4" Type="http://schemas.openxmlformats.org/officeDocument/2006/relationships/image" Target="../media/image308.png"/><Relationship Id="rId9" Type="http://schemas.openxmlformats.org/officeDocument/2006/relationships/image" Target="../media/image31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png"/><Relationship Id="rId7" Type="http://schemas.openxmlformats.org/officeDocument/2006/relationships/image" Target="../media/image322.png"/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1.png"/><Relationship Id="rId5" Type="http://schemas.openxmlformats.org/officeDocument/2006/relationships/image" Target="../media/image320.png"/><Relationship Id="rId4" Type="http://schemas.openxmlformats.org/officeDocument/2006/relationships/image" Target="../media/image31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png"/><Relationship Id="rId2" Type="http://schemas.openxmlformats.org/officeDocument/2006/relationships/image" Target="../media/image3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7.png"/><Relationship Id="rId2" Type="http://schemas.openxmlformats.org/officeDocument/2006/relationships/image" Target="../media/image3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5" Type="http://schemas.openxmlformats.org/officeDocument/2006/relationships/image" Target="../media/image329.png"/><Relationship Id="rId4" Type="http://schemas.openxmlformats.org/officeDocument/2006/relationships/image" Target="../media/image328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png"/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9.png"/><Relationship Id="rId3" Type="http://schemas.openxmlformats.org/officeDocument/2006/relationships/image" Target="../media/image334.png"/><Relationship Id="rId7" Type="http://schemas.openxmlformats.org/officeDocument/2006/relationships/image" Target="../media/image338.png"/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7.png"/><Relationship Id="rId5" Type="http://schemas.openxmlformats.org/officeDocument/2006/relationships/image" Target="../media/image336.png"/><Relationship Id="rId10" Type="http://schemas.openxmlformats.org/officeDocument/2006/relationships/image" Target="../media/image341.png"/><Relationship Id="rId4" Type="http://schemas.openxmlformats.org/officeDocument/2006/relationships/image" Target="../media/image335.png"/><Relationship Id="rId9" Type="http://schemas.openxmlformats.org/officeDocument/2006/relationships/image" Target="../media/image34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3.png"/><Relationship Id="rId7" Type="http://schemas.openxmlformats.org/officeDocument/2006/relationships/image" Target="../media/image347.png"/><Relationship Id="rId2" Type="http://schemas.openxmlformats.org/officeDocument/2006/relationships/image" Target="../media/image3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6.png"/><Relationship Id="rId5" Type="http://schemas.openxmlformats.org/officeDocument/2006/relationships/image" Target="../media/image345.png"/><Relationship Id="rId4" Type="http://schemas.openxmlformats.org/officeDocument/2006/relationships/image" Target="../media/image34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9.png"/><Relationship Id="rId2" Type="http://schemas.openxmlformats.org/officeDocument/2006/relationships/image" Target="../media/image348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3.jfif"/><Relationship Id="rId2" Type="http://schemas.openxmlformats.org/officeDocument/2006/relationships/image" Target="../media/image352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5.jfif"/><Relationship Id="rId4" Type="http://schemas.openxmlformats.org/officeDocument/2006/relationships/image" Target="../media/image35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E3DA3E-651D-5F37-F8A2-393FE21A7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4071" y="335833"/>
            <a:ext cx="4114800" cy="55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78C06B-1481-F889-BA66-2AFC769AB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871" y="1244088"/>
            <a:ext cx="3143250" cy="476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C74CFE-6361-25B0-0E61-4CB1B0D1C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974" y="1943408"/>
            <a:ext cx="5324475" cy="552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EEFE09-4893-0F4C-4404-B567D7D2F8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3121" y="2718928"/>
            <a:ext cx="72390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6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DBC3D-D83C-32BD-F05D-79D0CCAD9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287" y="344897"/>
            <a:ext cx="1495425" cy="504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CD527D-5DEF-1750-4828-5796CF262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614" y="1395412"/>
            <a:ext cx="3133725" cy="1323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B3C5-4CA2-F684-C8BD-6568187D4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8886" y="3262314"/>
            <a:ext cx="71342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9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B24B4E-39C9-181E-ECB0-DF9275A59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0245" y="-832370"/>
            <a:ext cx="6046710" cy="908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9422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45BF1F-CD6A-84E5-9841-C876A6B578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24" r="11481" b="3650"/>
          <a:stretch/>
        </p:blipFill>
        <p:spPr>
          <a:xfrm>
            <a:off x="576492" y="877528"/>
            <a:ext cx="11039016" cy="510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839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537" y="328898"/>
            <a:ext cx="5797598" cy="7503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642" y="1383755"/>
            <a:ext cx="7773244" cy="235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98A11F-8999-BC82-0235-A3AD6CDDE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221" y="421250"/>
            <a:ext cx="3800475" cy="29625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5C3EB8-C9CB-2D7C-960D-F4D6246B7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27" y="722516"/>
            <a:ext cx="4326347" cy="26380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FB0237-47A1-9DFD-EADB-3E5AE5DA5D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42" y="3383825"/>
            <a:ext cx="3276293" cy="32762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0537D5-7F78-12D7-A319-C52D16BD09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125" y="3627959"/>
            <a:ext cx="4630684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4173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80" y="248147"/>
            <a:ext cx="4419600" cy="3495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575" y="594032"/>
            <a:ext cx="3009900" cy="2066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077" y="594032"/>
            <a:ext cx="2095500" cy="3080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1451" y="3871684"/>
            <a:ext cx="3859829" cy="27381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42FAFD-70A8-4371-110B-7159FF03A5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357" y="3674916"/>
            <a:ext cx="4630684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6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531" y="264123"/>
            <a:ext cx="8268201" cy="2616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021" y="3187533"/>
            <a:ext cx="4933950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8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1180" y="219785"/>
            <a:ext cx="2295525" cy="4953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176216" y="1104474"/>
            <a:ext cx="7680490" cy="2130045"/>
            <a:chOff x="5427330" y="1104474"/>
            <a:chExt cx="6429375" cy="202882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27330" y="1104474"/>
              <a:ext cx="6429375" cy="161925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51555" y="2723724"/>
              <a:ext cx="3105150" cy="409575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216" y="3495248"/>
            <a:ext cx="7737639" cy="15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9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4141" y="143997"/>
            <a:ext cx="8149988" cy="20617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620" y="2229723"/>
            <a:ext cx="4238625" cy="838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4141" y="3067923"/>
            <a:ext cx="7905333" cy="12366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2532" y="3818083"/>
            <a:ext cx="1127645" cy="455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7976" y="4504985"/>
            <a:ext cx="7734365" cy="21484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547" y="5718412"/>
            <a:ext cx="4652644" cy="8188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99B979-5775-1526-1D57-1648CFB144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338" y="143996"/>
            <a:ext cx="3587803" cy="307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3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704" y="295915"/>
            <a:ext cx="6534150" cy="75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795" y="638815"/>
            <a:ext cx="790575" cy="409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079" y="1286159"/>
            <a:ext cx="5438775" cy="819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70" y="1591812"/>
            <a:ext cx="3295650" cy="781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7323" y="2916284"/>
            <a:ext cx="500062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2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066" y="292147"/>
            <a:ext cx="7566262" cy="28902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49" y="2524053"/>
            <a:ext cx="1264123" cy="4983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691" y="3507261"/>
            <a:ext cx="8016638" cy="10733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940" y="4169462"/>
            <a:ext cx="4184459" cy="216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9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BA9E9A-BC24-4A60-6B05-072D84F89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106" y="438918"/>
            <a:ext cx="6172200" cy="847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E0F077-9280-E81D-F353-29FEDB4C9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04" y="438918"/>
            <a:ext cx="2457450" cy="2409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5B12DE-1705-594C-AB34-8B7ED919F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0071" y="1827879"/>
            <a:ext cx="8372475" cy="1314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31F96D-CF17-D431-F30D-80A4E4D1E6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3906" y="3378765"/>
            <a:ext cx="39624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87F34B-E206-E90B-46CF-8B9AD31142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694" y="3312397"/>
            <a:ext cx="4248150" cy="11239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8E35DD-F523-1BA3-8E17-566E783482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694" y="4614251"/>
            <a:ext cx="3409950" cy="571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8240DC-4797-7EF6-9049-C36417D3A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1365" y="4436347"/>
            <a:ext cx="5200650" cy="952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F028D9F-FE1D-9C34-89C6-AE39718538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5106" y="4512547"/>
            <a:ext cx="161925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3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463" y="352282"/>
            <a:ext cx="7215187" cy="18183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73" y="2170648"/>
            <a:ext cx="4221707" cy="11433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887" y="3461128"/>
            <a:ext cx="6910813" cy="1647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405" y="5203682"/>
            <a:ext cx="3761530" cy="8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1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655" y="448670"/>
            <a:ext cx="53721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48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373" y="247579"/>
            <a:ext cx="7756052" cy="16411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586" y="2004372"/>
            <a:ext cx="4780840" cy="145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7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3941" y="133627"/>
            <a:ext cx="2691227" cy="53304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923055" y="797328"/>
            <a:ext cx="7764226" cy="1961154"/>
            <a:chOff x="3821373" y="1179465"/>
            <a:chExt cx="7764226" cy="196115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21373" y="1179465"/>
              <a:ext cx="7764225" cy="144192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48467" y="2621392"/>
              <a:ext cx="2537132" cy="519227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3002507" y="2937591"/>
            <a:ext cx="8684773" cy="3190253"/>
            <a:chOff x="5296005" y="2937592"/>
            <a:chExt cx="6391275" cy="30099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72205" y="2937592"/>
              <a:ext cx="6315075" cy="88582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96005" y="3823417"/>
              <a:ext cx="6391275" cy="2124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12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769" y="2973546"/>
            <a:ext cx="4419600" cy="3590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81" y="3429000"/>
            <a:ext cx="5095875" cy="3181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9FBA52-1A46-2035-818E-A2B505680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77" y="220298"/>
            <a:ext cx="4630684" cy="27880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47BC5E-386E-05B3-B926-A6F5E828FE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603" y="131467"/>
            <a:ext cx="4326347" cy="263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2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764" y="481652"/>
            <a:ext cx="3639036" cy="5555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149" y="1191620"/>
            <a:ext cx="6861056" cy="25999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07" y="1505961"/>
            <a:ext cx="3738562" cy="2699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8282" y="4183891"/>
            <a:ext cx="1668112" cy="5850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7007" y="4768975"/>
            <a:ext cx="2772561" cy="4990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4596" y="5535446"/>
            <a:ext cx="1681798" cy="6363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107" y="4314821"/>
            <a:ext cx="3825520" cy="244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8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475" y="315106"/>
            <a:ext cx="7713544" cy="21413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69" y="2582412"/>
            <a:ext cx="3124200" cy="628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125" y="3211062"/>
            <a:ext cx="6792320" cy="6963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045" y="4344181"/>
            <a:ext cx="5239391" cy="11655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4247" y="4134028"/>
            <a:ext cx="3822523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2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815265" y="222376"/>
            <a:ext cx="9049276" cy="804935"/>
            <a:chOff x="2815265" y="222376"/>
            <a:chExt cx="9049276" cy="80493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85649" y="222376"/>
              <a:ext cx="7278892" cy="80493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5265" y="349790"/>
              <a:ext cx="1770384" cy="469076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8090" y="3042545"/>
            <a:ext cx="3007144" cy="3697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4165" y="1979293"/>
            <a:ext cx="2943225" cy="133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1837" y="3707601"/>
            <a:ext cx="7736165" cy="11729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537" y="4603478"/>
            <a:ext cx="4476478" cy="7572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4312" y="6100732"/>
            <a:ext cx="5170922" cy="5846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7158" y="5670119"/>
            <a:ext cx="5143642" cy="10561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7717" y="959564"/>
            <a:ext cx="3822523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5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876" y="317239"/>
            <a:ext cx="5278757" cy="5835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551" y="317239"/>
            <a:ext cx="2110073" cy="1061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4950" y="1378593"/>
            <a:ext cx="4768684" cy="715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401" y="1880258"/>
            <a:ext cx="3119154" cy="5569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130" y="2777887"/>
            <a:ext cx="3756404" cy="10427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534" y="4159510"/>
            <a:ext cx="7316196" cy="801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340" y="5219967"/>
            <a:ext cx="3968194" cy="106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8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452" y="211683"/>
            <a:ext cx="8667962" cy="19953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994" y="2350329"/>
            <a:ext cx="4969420" cy="134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911" y="214027"/>
            <a:ext cx="6981825" cy="75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30" y="590264"/>
            <a:ext cx="1819275" cy="1685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5861" y="1056847"/>
            <a:ext cx="8143875" cy="1009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7439" y="2276189"/>
            <a:ext cx="1628775" cy="638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195" y="2794733"/>
            <a:ext cx="2933700" cy="1162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7911" y="3124056"/>
            <a:ext cx="6791536" cy="346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6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099" y="264070"/>
            <a:ext cx="8798753" cy="18368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15" y="2273205"/>
            <a:ext cx="3924300" cy="10287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851211" y="2100890"/>
            <a:ext cx="7004641" cy="4552897"/>
            <a:chOff x="4851211" y="2100890"/>
            <a:chExt cx="7004641" cy="455289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51211" y="2100890"/>
              <a:ext cx="7004641" cy="296753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51211" y="5068425"/>
              <a:ext cx="6968495" cy="1585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400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576" y="360457"/>
            <a:ext cx="6648947" cy="43125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971" y="4038599"/>
            <a:ext cx="1737104" cy="7614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576" y="5141153"/>
            <a:ext cx="6648947" cy="110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5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627" y="152400"/>
            <a:ext cx="5923625" cy="11911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921" y="1423873"/>
            <a:ext cx="7115038" cy="5200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0368" y="1943909"/>
            <a:ext cx="7352589" cy="8501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577" y="2967766"/>
            <a:ext cx="6162675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1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382" y="139758"/>
            <a:ext cx="7688167" cy="17097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945" y="2002880"/>
            <a:ext cx="5876925" cy="2333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3004" y="4474758"/>
            <a:ext cx="3998401" cy="5696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591" y="4474758"/>
            <a:ext cx="2801738" cy="7267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2132" y="5967412"/>
            <a:ext cx="2973267" cy="4879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5854" y="5182676"/>
            <a:ext cx="30956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7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8090" y="391520"/>
            <a:ext cx="2751445" cy="3930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415" y="391520"/>
            <a:ext cx="2762250" cy="695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6663" y="1520161"/>
            <a:ext cx="2438400" cy="323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0415" y="1682086"/>
            <a:ext cx="2828925" cy="323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3963" y="2005936"/>
            <a:ext cx="5105400" cy="323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0364" y="2491711"/>
            <a:ext cx="6828999" cy="2198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483" y="4593822"/>
            <a:ext cx="4706132" cy="205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8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157" y="300321"/>
            <a:ext cx="3124627" cy="11517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157" y="1720186"/>
            <a:ext cx="3506765" cy="206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3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965" y="272883"/>
            <a:ext cx="7599600" cy="21829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115" y="3443713"/>
            <a:ext cx="4954351" cy="135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3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620" y="331527"/>
            <a:ext cx="4143375" cy="381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544704" y="1094166"/>
            <a:ext cx="7334251" cy="1167452"/>
            <a:chOff x="4544704" y="1094166"/>
            <a:chExt cx="7334251" cy="116745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4704" y="1094166"/>
              <a:ext cx="7334251" cy="78581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90492" y="1879979"/>
              <a:ext cx="1688463" cy="381639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3255" y="2535070"/>
            <a:ext cx="3657812" cy="3302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849" y="2828932"/>
            <a:ext cx="3867150" cy="2714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6862" y="5973898"/>
            <a:ext cx="1426393" cy="41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7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448" y="627797"/>
            <a:ext cx="4066606" cy="35769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181" y="4662629"/>
            <a:ext cx="129540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8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505" y="720204"/>
            <a:ext cx="4140816" cy="36860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731" y="597373"/>
            <a:ext cx="4354135" cy="37959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1597" y="4776574"/>
            <a:ext cx="1504737" cy="46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3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971" y="333659"/>
            <a:ext cx="6115050" cy="895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497" y="538730"/>
            <a:ext cx="2314575" cy="2505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9646" y="1596005"/>
            <a:ext cx="8334375" cy="144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7346" y="3274326"/>
            <a:ext cx="3876675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863" y="3410801"/>
            <a:ext cx="4219575" cy="1028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863" y="4503193"/>
            <a:ext cx="9305925" cy="876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4312" y="4593680"/>
            <a:ext cx="1552575" cy="6953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03137" y="5551226"/>
            <a:ext cx="3333750" cy="1190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497" y="5670147"/>
            <a:ext cx="73533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9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2" y="130789"/>
            <a:ext cx="5427971" cy="35160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194" y="2084260"/>
            <a:ext cx="1070497" cy="4072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4549" y="3824305"/>
            <a:ext cx="606742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3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883" y="424503"/>
            <a:ext cx="4791075" cy="495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009" y="1223251"/>
            <a:ext cx="7216822" cy="13921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5010" y="3049563"/>
            <a:ext cx="7216822" cy="109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3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343" y="391519"/>
            <a:ext cx="1395981" cy="4020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859" y="1079026"/>
            <a:ext cx="7644168" cy="25070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54" y="3586116"/>
            <a:ext cx="1594870" cy="9113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2497" y="3983957"/>
            <a:ext cx="2897824" cy="13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9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338" y="328755"/>
            <a:ext cx="7804316" cy="2169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411" y="2708724"/>
            <a:ext cx="1542197" cy="8554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339" y="2708724"/>
            <a:ext cx="2476500" cy="447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3814" y="3366504"/>
            <a:ext cx="2486025" cy="390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6264" y="3867121"/>
            <a:ext cx="1933575" cy="314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8608" y="4755178"/>
            <a:ext cx="6598836" cy="122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7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519" y="351927"/>
            <a:ext cx="6927660" cy="1949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600" y="2784854"/>
            <a:ext cx="3286125" cy="933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725" y="2688324"/>
            <a:ext cx="7078284" cy="348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0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6166" y="466085"/>
            <a:ext cx="2028825" cy="466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770" y="1218560"/>
            <a:ext cx="7447840" cy="993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5767" y="2293366"/>
            <a:ext cx="3917689" cy="488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1307" y="3003787"/>
            <a:ext cx="6780664" cy="1539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175" y="3137881"/>
            <a:ext cx="3988416" cy="311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0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593" y="103064"/>
            <a:ext cx="7086954" cy="15902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128" y="4449445"/>
            <a:ext cx="6991419" cy="22622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1589" y="1766451"/>
            <a:ext cx="5715000" cy="2609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50" y="103064"/>
            <a:ext cx="2121659" cy="310212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28850" y="3329130"/>
            <a:ext cx="2486025" cy="3118727"/>
            <a:chOff x="528850" y="3329130"/>
            <a:chExt cx="2486025" cy="311872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/>
            <a:srcRect b="5196"/>
            <a:stretch/>
          </p:blipFill>
          <p:spPr>
            <a:xfrm>
              <a:off x="566950" y="3329130"/>
              <a:ext cx="2447925" cy="288060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8850" y="6209732"/>
              <a:ext cx="2486025" cy="238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102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410" y="360102"/>
            <a:ext cx="1238250" cy="323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009" y="922575"/>
            <a:ext cx="7779651" cy="23661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511" y="3629096"/>
            <a:ext cx="400050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4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25" y="415262"/>
            <a:ext cx="4733925" cy="4362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242" y="1062393"/>
            <a:ext cx="6109648" cy="29911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393" y="4482437"/>
            <a:ext cx="2514600" cy="295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2853" y="5206574"/>
            <a:ext cx="568642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558" y="288876"/>
            <a:ext cx="6524483" cy="34197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06" y="288876"/>
            <a:ext cx="3819525" cy="3743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558" y="4096854"/>
            <a:ext cx="6524483" cy="117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0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653" y="368916"/>
            <a:ext cx="7705725" cy="742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86" y="1256021"/>
            <a:ext cx="2562225" cy="1304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118" y="1673841"/>
            <a:ext cx="7064560" cy="375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6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568287" y="470563"/>
            <a:ext cx="6039205" cy="4486411"/>
            <a:chOff x="5568287" y="470563"/>
            <a:chExt cx="6039205" cy="448641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68287" y="470563"/>
              <a:ext cx="6039205" cy="423876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54617" y="4709324"/>
              <a:ext cx="3952875" cy="247650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001" y="819150"/>
            <a:ext cx="4305300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4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431" y="319087"/>
            <a:ext cx="5581650" cy="733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008" y="757237"/>
            <a:ext cx="2533650" cy="590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836" y="1596646"/>
            <a:ext cx="4492245" cy="4991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1008" y="1596646"/>
            <a:ext cx="2562225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0872" y="2639918"/>
            <a:ext cx="29527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4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005" y="363585"/>
            <a:ext cx="1285875" cy="371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648" y="1001312"/>
            <a:ext cx="7325790" cy="18643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2567" y="3131877"/>
            <a:ext cx="7748871" cy="255585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54984" y="741549"/>
            <a:ext cx="4057650" cy="4248150"/>
            <a:chOff x="245802" y="735060"/>
            <a:chExt cx="4057650" cy="42481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5802" y="735060"/>
              <a:ext cx="4057650" cy="40195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2274" y="4754610"/>
              <a:ext cx="2676525" cy="228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3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762" y="401187"/>
            <a:ext cx="7269494" cy="159269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640239" y="2353599"/>
            <a:ext cx="7133018" cy="3702604"/>
            <a:chOff x="4640239" y="2353599"/>
            <a:chExt cx="7133018" cy="370260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76717" y="2353599"/>
              <a:ext cx="6996540" cy="57832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0239" y="2931919"/>
              <a:ext cx="7133017" cy="3124284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168" y="5437078"/>
            <a:ext cx="30861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9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773" y="286603"/>
            <a:ext cx="6854659" cy="14141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806" y="2187054"/>
            <a:ext cx="6474298" cy="399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5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281" y="181615"/>
            <a:ext cx="8153115" cy="373473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698543" y="3916349"/>
            <a:ext cx="7620853" cy="2908782"/>
            <a:chOff x="3698543" y="3916349"/>
            <a:chExt cx="7620853" cy="290878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98543" y="3916349"/>
              <a:ext cx="7620853" cy="1175294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30555" y="5091643"/>
              <a:ext cx="7388841" cy="1733488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965" y="5777412"/>
            <a:ext cx="20193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1058" y="396282"/>
            <a:ext cx="3816468" cy="3700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422" y="1242656"/>
            <a:ext cx="7186328" cy="1112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323" y="2498212"/>
            <a:ext cx="4652536" cy="408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0800" y="3524463"/>
            <a:ext cx="1504950" cy="409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9422" y="4255898"/>
            <a:ext cx="7186328" cy="154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5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818" y="403817"/>
            <a:ext cx="7196778" cy="322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8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956" y="177420"/>
            <a:ext cx="5481963" cy="651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5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868" y="181472"/>
            <a:ext cx="7267672" cy="42404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841" y="4554442"/>
            <a:ext cx="6767726" cy="21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0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451" y="307003"/>
            <a:ext cx="5048250" cy="866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332" b="-1"/>
          <a:stretch/>
        </p:blipFill>
        <p:spPr>
          <a:xfrm>
            <a:off x="447675" y="1419367"/>
            <a:ext cx="11744325" cy="482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8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965" y="194836"/>
            <a:ext cx="7066626" cy="19739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4962" y="2404563"/>
            <a:ext cx="7844549" cy="419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806" y="256961"/>
            <a:ext cx="7803605" cy="28247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34" y="2811438"/>
            <a:ext cx="4128461" cy="389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3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61" r="7141" b="17773"/>
          <a:stretch/>
        </p:blipFill>
        <p:spPr>
          <a:xfrm>
            <a:off x="368489" y="150126"/>
            <a:ext cx="5609229" cy="6588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898" y="3296076"/>
            <a:ext cx="60579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6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558" y="296269"/>
            <a:ext cx="1735611" cy="69923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934269" y="1240809"/>
            <a:ext cx="7551618" cy="4462146"/>
            <a:chOff x="2934269" y="1240809"/>
            <a:chExt cx="7551618" cy="446214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34269" y="1240809"/>
              <a:ext cx="7551618" cy="312817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4269" y="4368987"/>
              <a:ext cx="7551618" cy="1333968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09" y="5872162"/>
            <a:ext cx="3561427" cy="70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3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370" y="354202"/>
            <a:ext cx="7600240" cy="17083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" y="2575873"/>
            <a:ext cx="5953125" cy="1733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300" y="2575873"/>
            <a:ext cx="5981700" cy="1666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2490" y="4756108"/>
            <a:ext cx="60960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5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506" y="294066"/>
            <a:ext cx="2905125" cy="428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132" y="916461"/>
            <a:ext cx="7156441" cy="5574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631" y="1667728"/>
            <a:ext cx="4026942" cy="13231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8941" y="1838759"/>
            <a:ext cx="2485955" cy="114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5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8303" y="93721"/>
            <a:ext cx="2127541" cy="3857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580" y="586142"/>
            <a:ext cx="7444072" cy="43951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332" y="5087909"/>
            <a:ext cx="6800512" cy="13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8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107976" y="208981"/>
            <a:ext cx="7481461" cy="4053769"/>
            <a:chOff x="4107976" y="208981"/>
            <a:chExt cx="7481461" cy="405376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07976" y="208981"/>
              <a:ext cx="7481461" cy="309577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07976" y="3304758"/>
              <a:ext cx="7481461" cy="957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318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771" y="278428"/>
            <a:ext cx="6391275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6067" y="183604"/>
            <a:ext cx="1733550" cy="485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485" y="701373"/>
            <a:ext cx="7767992" cy="1840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8485" y="2574123"/>
            <a:ext cx="7767991" cy="2198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0179" y="4804372"/>
            <a:ext cx="6675888" cy="191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8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19" y="157234"/>
            <a:ext cx="11309853" cy="23676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772" y="2687116"/>
            <a:ext cx="10629900" cy="828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47" y="3678071"/>
            <a:ext cx="11591925" cy="1152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47" y="5242659"/>
            <a:ext cx="1163002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1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044" y="1190057"/>
            <a:ext cx="5334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026090" y="226040"/>
            <a:ext cx="7684897" cy="4529775"/>
            <a:chOff x="4026090" y="226040"/>
            <a:chExt cx="7684897" cy="452977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26090" y="226040"/>
              <a:ext cx="7684897" cy="137639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26090" y="1602438"/>
              <a:ext cx="7684897" cy="3153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79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075" y="511578"/>
            <a:ext cx="8360034" cy="487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17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69" r="33343" b="11157"/>
          <a:stretch/>
        </p:blipFill>
        <p:spPr>
          <a:xfrm>
            <a:off x="641445" y="179339"/>
            <a:ext cx="4353636" cy="65506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320" y="5181813"/>
            <a:ext cx="469582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1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0546" y="478169"/>
            <a:ext cx="1809750" cy="33337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753135" y="1035453"/>
            <a:ext cx="7851230" cy="4694779"/>
            <a:chOff x="3753135" y="1035453"/>
            <a:chExt cx="7851230" cy="469477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3135" y="1035453"/>
              <a:ext cx="7851230" cy="330645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3135" y="4341905"/>
              <a:ext cx="7851230" cy="1388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784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314325"/>
            <a:ext cx="624840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4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51631" y="618556"/>
            <a:ext cx="9169376" cy="4990674"/>
            <a:chOff x="3425588" y="291010"/>
            <a:chExt cx="8104851" cy="456363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5588" y="291010"/>
              <a:ext cx="8104851" cy="213218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25588" y="2423189"/>
              <a:ext cx="8104851" cy="24314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398991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725" y="282551"/>
            <a:ext cx="592455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237" y="411493"/>
            <a:ext cx="4772025" cy="466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475" y="1308834"/>
            <a:ext cx="7932903" cy="225818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940217" y="3997636"/>
            <a:ext cx="4500161" cy="390525"/>
            <a:chOff x="6940217" y="3997636"/>
            <a:chExt cx="4500161" cy="3905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87728" y="3997636"/>
              <a:ext cx="2152650" cy="3905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40217" y="4026210"/>
              <a:ext cx="2347511" cy="361951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7388" y="3997636"/>
            <a:ext cx="1670145" cy="4944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5053" y="4674002"/>
            <a:ext cx="4505325" cy="6762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3912" y="4640664"/>
            <a:ext cx="1076325" cy="742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1307" y="5495143"/>
            <a:ext cx="6750525" cy="8657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9516" y="5928008"/>
            <a:ext cx="1164395" cy="5415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8002" y="6360876"/>
            <a:ext cx="92392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5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286" y="213389"/>
            <a:ext cx="1622520" cy="9369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797" y="1306417"/>
            <a:ext cx="6708301" cy="1308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905" y="2100973"/>
            <a:ext cx="1166159" cy="514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0807" y="2976278"/>
            <a:ext cx="7677292" cy="933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905" y="3138088"/>
            <a:ext cx="2133431" cy="7714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3052" y="4070664"/>
            <a:ext cx="3702973" cy="5149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905" y="3975729"/>
            <a:ext cx="2412740" cy="9017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4346" y="4746812"/>
            <a:ext cx="6163752" cy="5348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905" y="5126153"/>
            <a:ext cx="1511988" cy="7857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33912" y="5612609"/>
            <a:ext cx="1638087" cy="9221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5350" y="5887922"/>
            <a:ext cx="1537418" cy="5401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04672" y="5789546"/>
            <a:ext cx="8953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2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62" y="389459"/>
            <a:ext cx="10858500" cy="1247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674" y="2077658"/>
            <a:ext cx="1073467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0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853" y="262577"/>
            <a:ext cx="1376505" cy="9947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6195" y="531368"/>
            <a:ext cx="1755096" cy="6286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520" y="388493"/>
            <a:ext cx="1243510" cy="8508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818" y="1763475"/>
            <a:ext cx="7477693" cy="12855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735" y="2370951"/>
            <a:ext cx="2093225" cy="8675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5457" y="3636596"/>
            <a:ext cx="6330713" cy="594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852" y="3311465"/>
            <a:ext cx="1376505" cy="9813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2190" y="4761464"/>
            <a:ext cx="5473980" cy="4656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3180" y="4445940"/>
            <a:ext cx="1718126" cy="10966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4137" y="5734532"/>
            <a:ext cx="6822033" cy="7777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465" y="5734532"/>
            <a:ext cx="1539428" cy="80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3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621" y="280062"/>
            <a:ext cx="2356979" cy="8663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636" y="441773"/>
            <a:ext cx="1712653" cy="70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024" y="498711"/>
            <a:ext cx="1261951" cy="8251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5146" y="1817213"/>
            <a:ext cx="7926779" cy="30037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9922" y="4938854"/>
            <a:ext cx="5573839" cy="171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3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368" y="273382"/>
            <a:ext cx="6782085" cy="32013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637" y="3643313"/>
            <a:ext cx="7044306" cy="190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5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463" y="217795"/>
            <a:ext cx="8431473" cy="38514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365" y="4340841"/>
            <a:ext cx="6555546" cy="24096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18" y="5280437"/>
            <a:ext cx="3505272" cy="119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9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872" y="143634"/>
            <a:ext cx="6822958" cy="28662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014" y="3009900"/>
            <a:ext cx="5562815" cy="355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8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116" y="307713"/>
            <a:ext cx="1781175" cy="42862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039738" y="1110089"/>
            <a:ext cx="7491554" cy="2697636"/>
            <a:chOff x="5463866" y="1110089"/>
            <a:chExt cx="6067425" cy="23907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63866" y="1110089"/>
              <a:ext cx="6067425" cy="37478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63866" y="1462514"/>
              <a:ext cx="6067425" cy="203835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5021" y="3946334"/>
            <a:ext cx="7564983" cy="234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81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390241"/>
            <a:ext cx="1828800" cy="400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077" y="1236757"/>
            <a:ext cx="7298993" cy="468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1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852" y="280419"/>
            <a:ext cx="1619250" cy="428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522" y="867983"/>
            <a:ext cx="7178580" cy="231606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435522" y="3499016"/>
            <a:ext cx="7178580" cy="1825596"/>
            <a:chOff x="4435522" y="3499016"/>
            <a:chExt cx="7178580" cy="182559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8277" y="3499016"/>
              <a:ext cx="7175825" cy="93650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35522" y="4435522"/>
              <a:ext cx="7178580" cy="889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829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620" y="270254"/>
            <a:ext cx="2981325" cy="476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376" y="877366"/>
            <a:ext cx="1715211" cy="9490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2029" y="877365"/>
            <a:ext cx="2297212" cy="9490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3245" y="1941963"/>
            <a:ext cx="1790700" cy="381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9523" y="2561158"/>
            <a:ext cx="2914650" cy="1743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5792" y="2490005"/>
            <a:ext cx="2886075" cy="895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1562" y="2561158"/>
            <a:ext cx="1724025" cy="1914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9229" y="3715537"/>
            <a:ext cx="1219200" cy="33337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7833814" y="2937680"/>
            <a:ext cx="914400" cy="0"/>
          </a:xfrm>
          <a:prstGeom prst="straightConnector1">
            <a:avLst/>
          </a:prstGeom>
          <a:ln w="44450"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974006" y="3248875"/>
            <a:ext cx="3045725" cy="496869"/>
          </a:xfrm>
          <a:prstGeom prst="straightConnector1">
            <a:avLst/>
          </a:prstGeom>
          <a:ln w="44450"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3243" y="4188514"/>
            <a:ext cx="26860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168" y="486414"/>
            <a:ext cx="1447800" cy="371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348" y="376947"/>
            <a:ext cx="5923058" cy="5089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7047" y="1364634"/>
            <a:ext cx="1609479" cy="4778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7047" y="2565168"/>
            <a:ext cx="1609480" cy="4828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7636" y="1413041"/>
            <a:ext cx="1628775" cy="381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7636" y="2565168"/>
            <a:ext cx="1647825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5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181" y="493594"/>
            <a:ext cx="6334125" cy="1066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97" y="365006"/>
            <a:ext cx="3933825" cy="2390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4452" y="1981127"/>
            <a:ext cx="3286125" cy="2771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7707" y="2073251"/>
            <a:ext cx="3114675" cy="2809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357" y="5024864"/>
            <a:ext cx="1163002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6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023" y="132141"/>
            <a:ext cx="1905000" cy="75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290" y="1117694"/>
            <a:ext cx="7122347" cy="4927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19" y="1843513"/>
            <a:ext cx="7334605" cy="476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7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227" y="331456"/>
            <a:ext cx="7404407" cy="9411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53" y="643948"/>
            <a:ext cx="2530380" cy="7660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0785" y="1941962"/>
            <a:ext cx="2711850" cy="446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1289" y="2165159"/>
            <a:ext cx="4333875" cy="2124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1289" y="4427490"/>
            <a:ext cx="4333875" cy="237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3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205" y="472128"/>
            <a:ext cx="3590925" cy="400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750" y="1451282"/>
            <a:ext cx="4628238" cy="4730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205" y="1451281"/>
            <a:ext cx="1227381" cy="47305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630304" y="2287705"/>
            <a:ext cx="8065684" cy="3486052"/>
            <a:chOff x="3630304" y="2287705"/>
            <a:chExt cx="8065684" cy="348605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0304" y="2287705"/>
              <a:ext cx="8065684" cy="219261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30305" y="4394591"/>
              <a:ext cx="8055874" cy="13791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20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35901" y="249284"/>
            <a:ext cx="4372828" cy="3034011"/>
            <a:chOff x="1727721" y="221989"/>
            <a:chExt cx="4372828" cy="303401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27721" y="221989"/>
              <a:ext cx="4372828" cy="271968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18785" y="2941675"/>
              <a:ext cx="1790700" cy="314325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6251741" y="249284"/>
            <a:ext cx="4884832" cy="3312088"/>
            <a:chOff x="6251741" y="249284"/>
            <a:chExt cx="4884832" cy="331208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51741" y="249284"/>
              <a:ext cx="4884832" cy="298823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26448" y="3237522"/>
              <a:ext cx="4810125" cy="323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268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078" y="364224"/>
            <a:ext cx="2305050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363" y="1025714"/>
            <a:ext cx="7119369" cy="22060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95" y="1051241"/>
            <a:ext cx="4118709" cy="17096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277" y="3681398"/>
            <a:ext cx="989889" cy="5885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2462" y="4434568"/>
            <a:ext cx="1904433" cy="5701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8915" y="5328811"/>
            <a:ext cx="1065025" cy="67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2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510" y="399268"/>
            <a:ext cx="7331335" cy="17937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591" y="2699413"/>
            <a:ext cx="6487591" cy="355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4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365" y="308354"/>
            <a:ext cx="1524000" cy="400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038651"/>
            <a:ext cx="7990765" cy="305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4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271" y="486272"/>
            <a:ext cx="6553627" cy="546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769" y="395643"/>
            <a:ext cx="4314825" cy="361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964" y="1070922"/>
            <a:ext cx="7952238" cy="13694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957" y="2440341"/>
            <a:ext cx="2068896" cy="58946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999027" y="3194713"/>
            <a:ext cx="4829175" cy="304800"/>
            <a:chOff x="6999027" y="3194713"/>
            <a:chExt cx="4829175" cy="3048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0327" y="3194713"/>
              <a:ext cx="2047875" cy="3048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99027" y="3194713"/>
              <a:ext cx="2781300" cy="23812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0642" y="3313774"/>
            <a:ext cx="1801211" cy="7383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27452" y="4052159"/>
            <a:ext cx="6000750" cy="704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8133" y="4336130"/>
            <a:ext cx="10953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1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162567" y="297762"/>
            <a:ext cx="7439879" cy="1773780"/>
            <a:chOff x="4162567" y="297762"/>
            <a:chExt cx="7439879" cy="177378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2567" y="297762"/>
              <a:ext cx="7439878" cy="138730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22174" y="1685066"/>
              <a:ext cx="1380272" cy="386476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66" y="1685066"/>
            <a:ext cx="3924300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566" y="2723297"/>
            <a:ext cx="7439879" cy="314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6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888" y="225117"/>
            <a:ext cx="7172325" cy="86677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81911" y="1238677"/>
            <a:ext cx="11791950" cy="3248025"/>
            <a:chOff x="281911" y="1238677"/>
            <a:chExt cx="11791950" cy="324802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911" y="1238677"/>
              <a:ext cx="11791950" cy="192405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68661" y="3162727"/>
              <a:ext cx="3505200" cy="1323975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945" y="3505981"/>
            <a:ext cx="3143250" cy="265747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887195" y="4829956"/>
            <a:ext cx="8086725" cy="1456650"/>
            <a:chOff x="3887195" y="4829956"/>
            <a:chExt cx="8086725" cy="145665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87195" y="4829956"/>
              <a:ext cx="8086725" cy="84772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954620" y="5600806"/>
              <a:ext cx="2019300" cy="685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612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068" y="151263"/>
            <a:ext cx="5578168" cy="23268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51" y="2271335"/>
            <a:ext cx="1781175" cy="1209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3363" y="2178154"/>
            <a:ext cx="4035472" cy="4679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638" y="3610773"/>
            <a:ext cx="5943600" cy="1057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004" y="4797811"/>
            <a:ext cx="3914775" cy="1181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2929" y="5978911"/>
            <a:ext cx="286702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72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646" y="332380"/>
            <a:ext cx="7025682" cy="33909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681" y="4030923"/>
            <a:ext cx="7016157" cy="116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0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134" y="307714"/>
            <a:ext cx="7756336" cy="29745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55" y="3404298"/>
            <a:ext cx="4432182" cy="13587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750" y="4083683"/>
            <a:ext cx="6707014" cy="831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1200" y="4845045"/>
            <a:ext cx="27051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5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657" y="224690"/>
            <a:ext cx="8081393" cy="43457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794" y="4900896"/>
            <a:ext cx="7864877" cy="12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83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44203" y="244805"/>
            <a:ext cx="7729040" cy="1488049"/>
            <a:chOff x="3944203" y="244805"/>
            <a:chExt cx="7729040" cy="148804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44203" y="244805"/>
              <a:ext cx="7729040" cy="105054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38782" y="1295354"/>
              <a:ext cx="3334461" cy="4375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85" y="1514104"/>
            <a:ext cx="3571875" cy="619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8161" y="2133228"/>
            <a:ext cx="6255082" cy="1971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2943" y="4404529"/>
            <a:ext cx="7082193" cy="8167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661" y="5443114"/>
            <a:ext cx="4762500" cy="1333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5454" y="6109864"/>
            <a:ext cx="587692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9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97" y="231230"/>
            <a:ext cx="1896389" cy="49210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640239" y="1081727"/>
            <a:ext cx="6944233" cy="1634177"/>
            <a:chOff x="5497997" y="1081727"/>
            <a:chExt cx="6086475" cy="15144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7997" y="1081727"/>
              <a:ext cx="6086475" cy="100965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93722" y="2091377"/>
              <a:ext cx="2190750" cy="504825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21" y="2171177"/>
            <a:ext cx="1378424" cy="4738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20" y="2858566"/>
            <a:ext cx="1822879" cy="5533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820" y="3625496"/>
            <a:ext cx="859810" cy="4519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424" y="4386830"/>
            <a:ext cx="3419475" cy="21240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6217" y="3861209"/>
            <a:ext cx="7062869" cy="189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4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269" y="268691"/>
            <a:ext cx="2419350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326" y="979155"/>
            <a:ext cx="7528801" cy="16377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5654" y="2984439"/>
            <a:ext cx="8244243" cy="312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2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390" y="131289"/>
            <a:ext cx="4533900" cy="3838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390" y="4166121"/>
            <a:ext cx="8124185" cy="13228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284" y="5642526"/>
            <a:ext cx="7340291" cy="111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2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217158" y="338492"/>
            <a:ext cx="7726197" cy="1749615"/>
            <a:chOff x="5980705" y="338493"/>
            <a:chExt cx="5962650" cy="158960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80705" y="338493"/>
              <a:ext cx="5962650" cy="47625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b="7232"/>
            <a:stretch/>
          </p:blipFill>
          <p:spPr>
            <a:xfrm>
              <a:off x="6056905" y="814743"/>
              <a:ext cx="5886450" cy="1113353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078" y="2246976"/>
            <a:ext cx="8149277" cy="307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1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640239" y="378084"/>
            <a:ext cx="7143110" cy="2924673"/>
            <a:chOff x="5954049" y="378085"/>
            <a:chExt cx="5829300" cy="28384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58824" y="378085"/>
              <a:ext cx="5724525" cy="94297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4049" y="1321060"/>
              <a:ext cx="5829300" cy="1895475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433" y="3460915"/>
            <a:ext cx="4323000" cy="2913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433" y="4345800"/>
            <a:ext cx="7001344" cy="11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29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524709-A695-9054-A7B7-E09E3DE3A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643" y="665521"/>
            <a:ext cx="1590675" cy="571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E64054-7BA0-41A0-5253-137012BE3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0380" y="1540899"/>
            <a:ext cx="3505200" cy="590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D2896A-CB80-A843-32E8-1C7F99224A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392" y="2278318"/>
            <a:ext cx="4067175" cy="590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18F9CC-AF7E-3F87-658F-49E2BF085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2741" y="2949061"/>
            <a:ext cx="3800475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9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72" y="230022"/>
            <a:ext cx="2562225" cy="1866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991" y="453859"/>
            <a:ext cx="4552950" cy="1419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72" y="2466762"/>
            <a:ext cx="4467225" cy="1323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8597" y="2466762"/>
            <a:ext cx="3152775" cy="122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672" y="4160577"/>
            <a:ext cx="3324225" cy="1190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0964" y="4044002"/>
            <a:ext cx="695325" cy="571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2393" y="4329752"/>
            <a:ext cx="4029075" cy="8667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18626" y="5478936"/>
            <a:ext cx="457200" cy="485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2730" y="5721823"/>
            <a:ext cx="62484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3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343" y="316315"/>
            <a:ext cx="3526410" cy="3251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545" y="769463"/>
            <a:ext cx="4686798" cy="278311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527343" y="3061254"/>
            <a:ext cx="6219825" cy="3162300"/>
            <a:chOff x="5569623" y="3552573"/>
            <a:chExt cx="6219825" cy="31623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12548" y="3552573"/>
              <a:ext cx="5676900" cy="40957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69623" y="3962148"/>
              <a:ext cx="6219825" cy="2752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741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87" y="328826"/>
            <a:ext cx="7438457" cy="424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36361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204" y="303591"/>
            <a:ext cx="2581275" cy="40957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166281" y="1182166"/>
            <a:ext cx="7170761" cy="2843924"/>
            <a:chOff x="4393442" y="1182166"/>
            <a:chExt cx="5943600" cy="263842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93442" y="1182166"/>
              <a:ext cx="5943600" cy="200977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7267" y="3191941"/>
              <a:ext cx="5819775" cy="628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640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93" y="370266"/>
            <a:ext cx="2333625" cy="276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50" y="766406"/>
            <a:ext cx="5044839" cy="420403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107515" y="1255452"/>
            <a:ext cx="5924550" cy="1612970"/>
            <a:chOff x="6107515" y="1255452"/>
            <a:chExt cx="5924550" cy="161297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3815" y="1255452"/>
              <a:ext cx="5048250" cy="3619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07515" y="1630172"/>
              <a:ext cx="5924550" cy="123825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7267" y="3048071"/>
            <a:ext cx="1631263" cy="40237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964072" y="4126600"/>
            <a:ext cx="5982268" cy="2492232"/>
            <a:chOff x="5964072" y="4126600"/>
            <a:chExt cx="5982268" cy="249223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64072" y="4126600"/>
              <a:ext cx="5982268" cy="204031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83790" y="6123532"/>
              <a:ext cx="5162550" cy="495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288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621" y="368205"/>
            <a:ext cx="8382000" cy="394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2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726" y="379151"/>
            <a:ext cx="7408674" cy="503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0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054" y="494517"/>
            <a:ext cx="7162231" cy="56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4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340" y="183605"/>
            <a:ext cx="6091523" cy="617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418" y="158940"/>
            <a:ext cx="7874687" cy="5012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700" y="5171304"/>
            <a:ext cx="231457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3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472" y="346169"/>
            <a:ext cx="8560558" cy="2978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209" y="3627745"/>
            <a:ext cx="2760829" cy="185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4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71" y="391662"/>
            <a:ext cx="11620500" cy="1352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13" y="2306827"/>
            <a:ext cx="11022415" cy="104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8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725" y="348871"/>
            <a:ext cx="7359555" cy="372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8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886" y="368490"/>
            <a:ext cx="6825374" cy="557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4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931" y="224548"/>
            <a:ext cx="6915861" cy="27916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8270" y="3294299"/>
            <a:ext cx="6428522" cy="299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3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242" y="402182"/>
            <a:ext cx="5814443" cy="1190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319" y="2027828"/>
            <a:ext cx="6592366" cy="338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8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168" y="301459"/>
            <a:ext cx="620077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7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244" y="318518"/>
            <a:ext cx="1485900" cy="352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904" y="872390"/>
            <a:ext cx="7760813" cy="25869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43" y="3459328"/>
            <a:ext cx="361950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8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459" y="323282"/>
            <a:ext cx="2247900" cy="342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048" y="892862"/>
            <a:ext cx="6492496" cy="32253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90" y="3198836"/>
            <a:ext cx="4994558" cy="251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209" y="345174"/>
            <a:ext cx="2438400" cy="38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374" y="1028414"/>
            <a:ext cx="7539322" cy="33005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984" y="4812754"/>
            <a:ext cx="2368698" cy="46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9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373558" y="694684"/>
            <a:ext cx="4320555" cy="2636081"/>
            <a:chOff x="7373558" y="694684"/>
            <a:chExt cx="4320555" cy="263608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73558" y="694684"/>
              <a:ext cx="4320555" cy="241700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33610" y="3111690"/>
              <a:ext cx="3600450" cy="219075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592598" y="392941"/>
            <a:ext cx="5125813" cy="4269636"/>
            <a:chOff x="592598" y="392941"/>
            <a:chExt cx="5125813" cy="42696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/>
            <a:srcRect r="26753" b="9705"/>
            <a:stretch/>
          </p:blipFill>
          <p:spPr>
            <a:xfrm>
              <a:off x="592598" y="392941"/>
              <a:ext cx="5125813" cy="399341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6748" y="4386352"/>
              <a:ext cx="3686175" cy="276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101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220" y="574769"/>
            <a:ext cx="4089852" cy="21611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421" y="3107567"/>
            <a:ext cx="3203137" cy="217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8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459" y="518402"/>
            <a:ext cx="2809875" cy="771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189" b="42629"/>
          <a:stretch/>
        </p:blipFill>
        <p:spPr>
          <a:xfrm>
            <a:off x="390525" y="1396253"/>
            <a:ext cx="11410950" cy="12879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FB8FBD-B708-CD6B-5C2C-E1A455C72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085" y="2684207"/>
            <a:ext cx="20193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5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995" y="387397"/>
            <a:ext cx="3448050" cy="323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908" y="910632"/>
            <a:ext cx="7343205" cy="556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0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83390" y="350079"/>
            <a:ext cx="6019800" cy="5665369"/>
            <a:chOff x="5283390" y="350079"/>
            <a:chExt cx="6019800" cy="566536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83390" y="350079"/>
              <a:ext cx="6019800" cy="320992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83390" y="3560003"/>
              <a:ext cx="6019800" cy="2455445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20" y="1900449"/>
            <a:ext cx="4274735" cy="311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0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527770" y="425852"/>
            <a:ext cx="6076950" cy="2581275"/>
            <a:chOff x="5527770" y="425852"/>
            <a:chExt cx="6076950" cy="258127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27770" y="425852"/>
              <a:ext cx="5934075" cy="1903198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7770" y="2283227"/>
              <a:ext cx="6076950" cy="72390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498356" y="282977"/>
            <a:ext cx="4562475" cy="3162300"/>
            <a:chOff x="498356" y="282977"/>
            <a:chExt cx="4562475" cy="31623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356" y="282977"/>
              <a:ext cx="4562475" cy="27241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2218" y="3007127"/>
              <a:ext cx="3714750" cy="438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813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976" y="470848"/>
            <a:ext cx="2981325" cy="457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495" y="1243012"/>
            <a:ext cx="8400339" cy="356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714" y="227747"/>
            <a:ext cx="4203553" cy="4819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15" y="709683"/>
            <a:ext cx="2513889" cy="8898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2669" y="1275705"/>
            <a:ext cx="3695700" cy="323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383" y="1836882"/>
            <a:ext cx="1648152" cy="5080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5503" y="1879538"/>
            <a:ext cx="6558084" cy="7809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830" y="3090365"/>
            <a:ext cx="5391150" cy="3543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5365" y="3090365"/>
            <a:ext cx="5369823" cy="34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9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970" y="300748"/>
            <a:ext cx="2573344" cy="38164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647667" y="1034386"/>
            <a:ext cx="7705298" cy="2404849"/>
            <a:chOff x="4552239" y="1034387"/>
            <a:chExt cx="5800725" cy="196172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52239" y="1034387"/>
              <a:ext cx="5772150" cy="12954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2239" y="2367461"/>
              <a:ext cx="5800725" cy="628650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490" y="3780856"/>
            <a:ext cx="2787770" cy="1040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1840" y="3780856"/>
            <a:ext cx="2896952" cy="9052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2484" y="5227590"/>
            <a:ext cx="4895536" cy="408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376" y="5227590"/>
            <a:ext cx="1763120" cy="5919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490" y="5979726"/>
            <a:ext cx="2896952" cy="69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0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278" y="265848"/>
            <a:ext cx="6456870" cy="23954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109" y="3267999"/>
            <a:ext cx="3924300" cy="485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02" y="3012174"/>
            <a:ext cx="4759445" cy="285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9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807" y="405665"/>
            <a:ext cx="7319962" cy="35514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636" y="4091059"/>
            <a:ext cx="7197133" cy="235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5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29" y="259306"/>
            <a:ext cx="4615190" cy="6257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448" y="0"/>
            <a:ext cx="6296025" cy="1695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402" y="1695450"/>
            <a:ext cx="6155071" cy="49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7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998" y="163985"/>
            <a:ext cx="6798788" cy="22809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287" y="2444940"/>
            <a:ext cx="6976209" cy="420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44" y="440496"/>
            <a:ext cx="11525226" cy="15657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944" y="2474936"/>
            <a:ext cx="5705475" cy="3600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874" y="2749739"/>
            <a:ext cx="48387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4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328" y="292786"/>
            <a:ext cx="1638300" cy="48577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326340" y="1147477"/>
            <a:ext cx="6970523" cy="1309119"/>
            <a:chOff x="5153238" y="1147478"/>
            <a:chExt cx="6143625" cy="108329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53238" y="1147478"/>
              <a:ext cx="6143625" cy="71437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20438" y="1878345"/>
              <a:ext cx="1876425" cy="352425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606" y="1579125"/>
            <a:ext cx="2493761" cy="7273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067" y="2456596"/>
            <a:ext cx="2471299" cy="649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439" y="3255960"/>
            <a:ext cx="7978254" cy="27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6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417" y="1439555"/>
            <a:ext cx="4448175" cy="2095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495" y="255042"/>
            <a:ext cx="2133600" cy="342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7939" y="1439554"/>
            <a:ext cx="3699894" cy="1965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417" y="4308427"/>
            <a:ext cx="1423419" cy="470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416" y="5151419"/>
            <a:ext cx="1423419" cy="44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3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733" y="448315"/>
            <a:ext cx="3276600" cy="44767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037870" y="1048390"/>
            <a:ext cx="4133850" cy="3067050"/>
            <a:chOff x="971977" y="895990"/>
            <a:chExt cx="4133850" cy="30670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1977" y="895990"/>
              <a:ext cx="4133850" cy="273367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71779" y="3629665"/>
              <a:ext cx="2543175" cy="33337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6695933" y="1048389"/>
            <a:ext cx="3881082" cy="3250655"/>
            <a:chOff x="6695933" y="1048390"/>
            <a:chExt cx="3467100" cy="31813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95933" y="1048390"/>
              <a:ext cx="3467100" cy="29146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81356" y="3963040"/>
              <a:ext cx="1733550" cy="2667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6921" y="4749918"/>
            <a:ext cx="2203687" cy="48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9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4083" y="504825"/>
            <a:ext cx="2438400" cy="361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374" y="1062322"/>
            <a:ext cx="7673524" cy="160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555" y="3063567"/>
            <a:ext cx="7564343" cy="314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3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817" y="449594"/>
            <a:ext cx="2024702" cy="4826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967" y="1159277"/>
            <a:ext cx="1251187" cy="534361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507474" y="1159277"/>
            <a:ext cx="1280160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954" y="690910"/>
            <a:ext cx="2200019" cy="604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9469" y="1547740"/>
            <a:ext cx="1554707" cy="5830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830" y="1789657"/>
            <a:ext cx="1563136" cy="7815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6816" y="2992003"/>
            <a:ext cx="2667487" cy="8002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9723" y="2895519"/>
            <a:ext cx="3267218" cy="9403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1468" y="4112526"/>
            <a:ext cx="5895975" cy="76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30" y="4594954"/>
            <a:ext cx="2719219" cy="17496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6610" y="4712720"/>
            <a:ext cx="2867395" cy="194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4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534771" y="435447"/>
            <a:ext cx="7931836" cy="2498822"/>
            <a:chOff x="4408227" y="435447"/>
            <a:chExt cx="7058379" cy="222429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08227" y="435447"/>
              <a:ext cx="7058379" cy="173851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1681" y="2173964"/>
              <a:ext cx="5114925" cy="485775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5146" y="3173879"/>
            <a:ext cx="7481461" cy="155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8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626591" y="495655"/>
            <a:ext cx="7116738" cy="3924347"/>
            <a:chOff x="4626591" y="495655"/>
            <a:chExt cx="7116738" cy="392434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6591" y="495655"/>
              <a:ext cx="7116738" cy="254691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26591" y="3042569"/>
              <a:ext cx="7116738" cy="1377433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221" y="4783540"/>
            <a:ext cx="1418728" cy="5447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8919" y="4783540"/>
            <a:ext cx="7594410" cy="142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86" y="328612"/>
            <a:ext cx="2497398" cy="8004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295" y="328612"/>
            <a:ext cx="1768732" cy="8004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9546" y="1349635"/>
            <a:ext cx="6915221" cy="100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971" y="2152076"/>
            <a:ext cx="4424575" cy="2392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5457" y="2960175"/>
            <a:ext cx="6369310" cy="12904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4537" y="4496612"/>
            <a:ext cx="2487787" cy="6140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283" y="5247633"/>
            <a:ext cx="2896737" cy="12289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8661" y="5414416"/>
            <a:ext cx="2433960" cy="98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3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931" y="301672"/>
            <a:ext cx="7088590" cy="47991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182" y="5386884"/>
            <a:ext cx="5748340" cy="6863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44" y="4926305"/>
            <a:ext cx="2596771" cy="160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9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418" y="432606"/>
            <a:ext cx="6157770" cy="1542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910" y="1974764"/>
            <a:ext cx="6782297" cy="15651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603" y="3779150"/>
            <a:ext cx="7041604" cy="16712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5932" y="5635743"/>
            <a:ext cx="2183429" cy="46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6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02" y="430260"/>
            <a:ext cx="4162425" cy="2066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258" y="430260"/>
            <a:ext cx="5695950" cy="2781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23" y="3633076"/>
            <a:ext cx="5153025" cy="1857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311" y="4264499"/>
            <a:ext cx="4114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8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961" y="521315"/>
            <a:ext cx="4546197" cy="5348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418" y="708499"/>
            <a:ext cx="1629485" cy="9011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0135" y="1473176"/>
            <a:ext cx="6443023" cy="1280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989" y="3000020"/>
            <a:ext cx="7453170" cy="1661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215" y="4907423"/>
            <a:ext cx="6819543" cy="15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8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795" y="369627"/>
            <a:ext cx="7578986" cy="25683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7976" y="3080271"/>
            <a:ext cx="7469805" cy="16194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5886" y="4953354"/>
            <a:ext cx="4641896" cy="4375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128" y="4943191"/>
            <a:ext cx="1326036" cy="5326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4957" y="4902491"/>
            <a:ext cx="1105469" cy="6480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8220" y="4885681"/>
            <a:ext cx="1581150" cy="647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9370" y="4991135"/>
            <a:ext cx="666750" cy="3619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1358" y="5561823"/>
            <a:ext cx="2524125" cy="1047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634" y="1370601"/>
            <a:ext cx="3386646" cy="313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026" y="439429"/>
            <a:ext cx="5968054" cy="5568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62" y="717857"/>
            <a:ext cx="1899313" cy="8903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174" y="839158"/>
            <a:ext cx="3189097" cy="7690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3511" y="1608160"/>
            <a:ext cx="7488570" cy="24197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537" y="2722372"/>
            <a:ext cx="1448866" cy="8792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536" y="3746909"/>
            <a:ext cx="2404209" cy="6567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998" y="4470441"/>
            <a:ext cx="2517874" cy="10201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4820" y="4778437"/>
            <a:ext cx="7202658" cy="156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4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574" y="96032"/>
            <a:ext cx="2152650" cy="333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014" y="429407"/>
            <a:ext cx="5821197" cy="1804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3333" y="3112837"/>
            <a:ext cx="6210300" cy="3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3723" y="2503699"/>
            <a:ext cx="2059910" cy="3394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386" y="3660524"/>
            <a:ext cx="345757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3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733" y="449594"/>
            <a:ext cx="1581150" cy="39052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32700" y="427079"/>
            <a:ext cx="4348732" cy="2796533"/>
            <a:chOff x="1669931" y="1044693"/>
            <a:chExt cx="4348732" cy="279653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69931" y="1044693"/>
              <a:ext cx="4348732" cy="242505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72734" y="3469751"/>
              <a:ext cx="2143125" cy="371475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348" y="2052647"/>
            <a:ext cx="6937418" cy="23419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132" y="3675227"/>
            <a:ext cx="3597038" cy="234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272" y="442059"/>
            <a:ext cx="7528801" cy="21561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746" y="3033712"/>
            <a:ext cx="39624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5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636" y="236632"/>
            <a:ext cx="7163226" cy="44743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09" y="2947915"/>
            <a:ext cx="4023814" cy="201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2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398" y="335364"/>
            <a:ext cx="7209216" cy="23553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261" y="3016155"/>
            <a:ext cx="7465964" cy="16720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01" y="3542594"/>
            <a:ext cx="2086615" cy="7331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385" y="4837088"/>
            <a:ext cx="7441229" cy="7656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985" y="4914819"/>
            <a:ext cx="1826952" cy="6879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493" y="5881020"/>
            <a:ext cx="1869104" cy="847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7648" y="5806957"/>
            <a:ext cx="1238818" cy="9460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6809" y="5925827"/>
            <a:ext cx="3604929" cy="7341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5629" y="6060885"/>
            <a:ext cx="32861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291"/>
          <a:stretch/>
        </p:blipFill>
        <p:spPr>
          <a:xfrm>
            <a:off x="770530" y="614149"/>
            <a:ext cx="5410200" cy="6376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421" y="1769233"/>
            <a:ext cx="7083472" cy="9368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89" y="2067904"/>
            <a:ext cx="1952341" cy="7517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1798" y="2819667"/>
            <a:ext cx="1954686" cy="5282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8851" y="2966960"/>
            <a:ext cx="2732325" cy="81258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297109" y="3779547"/>
            <a:ext cx="6429375" cy="1526619"/>
            <a:chOff x="5297109" y="3779547"/>
            <a:chExt cx="6429375" cy="152661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97109" y="3779547"/>
              <a:ext cx="6429375" cy="83129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97109" y="4610841"/>
              <a:ext cx="6429375" cy="695325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788" y="4449608"/>
            <a:ext cx="2702969" cy="8832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787" y="5617398"/>
            <a:ext cx="1652093" cy="8895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1880" y="5923147"/>
            <a:ext cx="332422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7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531" y="477457"/>
            <a:ext cx="7871631" cy="321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1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298128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307" y="280418"/>
            <a:ext cx="1333500" cy="428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579" y="494730"/>
            <a:ext cx="4705350" cy="2466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579" y="2961705"/>
            <a:ext cx="7336525" cy="1704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579" y="4217655"/>
            <a:ext cx="3091273" cy="4489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6904" y="5166317"/>
            <a:ext cx="3124200" cy="428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579" y="5375867"/>
            <a:ext cx="1366695" cy="5466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751" y="6071831"/>
            <a:ext cx="797150" cy="523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7713" y="5867043"/>
            <a:ext cx="2125355" cy="46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193" y="905213"/>
            <a:ext cx="2717612" cy="5349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6129" y="318519"/>
            <a:ext cx="2628900" cy="352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953" y="879152"/>
            <a:ext cx="1032603" cy="534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736" y="746291"/>
            <a:ext cx="1527625" cy="8006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4351" y="912621"/>
            <a:ext cx="1095865" cy="4680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631" y="1486742"/>
            <a:ext cx="3490699" cy="7263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245" y="2192536"/>
            <a:ext cx="7334755" cy="15261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4981" y="3758268"/>
            <a:ext cx="4817019" cy="5412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779" y="4394508"/>
            <a:ext cx="1625647" cy="8476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826" y="5486826"/>
            <a:ext cx="1752600" cy="7429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27905" y="4396774"/>
            <a:ext cx="424815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8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551" y="533258"/>
            <a:ext cx="3990975" cy="2952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752" y="1595295"/>
            <a:ext cx="298132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4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761" y="289091"/>
            <a:ext cx="7374198" cy="20881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093" y="2786631"/>
            <a:ext cx="6650866" cy="18894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12" y="2629017"/>
            <a:ext cx="4489815" cy="409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7008" y="280418"/>
            <a:ext cx="1181100" cy="428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199" y="351855"/>
            <a:ext cx="3363392" cy="7714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8663" y="1223322"/>
            <a:ext cx="5799445" cy="87740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35808" y="2381645"/>
            <a:ext cx="10782300" cy="466725"/>
            <a:chOff x="1035808" y="2381645"/>
            <a:chExt cx="10782300" cy="46672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07808" y="2381645"/>
              <a:ext cx="6210300" cy="4667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5808" y="2381645"/>
              <a:ext cx="4572000" cy="400050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341" y="3020633"/>
            <a:ext cx="3343275" cy="1171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4197" y="3806445"/>
            <a:ext cx="6048375" cy="771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665" y="4431474"/>
            <a:ext cx="27146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4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4689" y="392160"/>
            <a:ext cx="2219325" cy="314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430" y="1050450"/>
            <a:ext cx="7983584" cy="259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7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312" y="408650"/>
            <a:ext cx="1571625" cy="39052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11435" y="1184654"/>
            <a:ext cx="4181475" cy="2633023"/>
            <a:chOff x="511435" y="1184654"/>
            <a:chExt cx="4181475" cy="263302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1435" y="1184654"/>
              <a:ext cx="4181475" cy="23050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97334" y="3512877"/>
              <a:ext cx="1209675" cy="3048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5640434" y="1184654"/>
            <a:ext cx="4295775" cy="2676525"/>
            <a:chOff x="5640434" y="1184654"/>
            <a:chExt cx="4295775" cy="26765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0434" y="1184654"/>
              <a:ext cx="4295775" cy="235267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35529" y="3537329"/>
              <a:ext cx="1123950" cy="32385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435" y="4016421"/>
            <a:ext cx="2695574" cy="4278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344" y="4638911"/>
            <a:ext cx="1481990" cy="6586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640" y="5492193"/>
            <a:ext cx="1040500" cy="7357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67806" y="4229336"/>
            <a:ext cx="2187836" cy="5566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14929" y="5001993"/>
            <a:ext cx="3361543" cy="84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2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621" y="476250"/>
            <a:ext cx="4200525" cy="419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501" y="1322411"/>
            <a:ext cx="4248009" cy="331059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47936" y="4060848"/>
            <a:ext cx="3209925" cy="2531424"/>
            <a:chOff x="847936" y="4060848"/>
            <a:chExt cx="3209925" cy="253142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3674" y="4060848"/>
              <a:ext cx="2838450" cy="22574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7936" y="6277947"/>
              <a:ext cx="3209925" cy="314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589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355" y="292994"/>
            <a:ext cx="8028082" cy="27454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2108" y="151902"/>
            <a:ext cx="691558" cy="46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42" y="3038475"/>
            <a:ext cx="5629275" cy="3819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9932" y="3960551"/>
            <a:ext cx="56769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3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4812" y="237271"/>
            <a:ext cx="568727" cy="4496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270" y="237271"/>
            <a:ext cx="8047700" cy="2214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42" y="2451321"/>
            <a:ext cx="5447173" cy="42103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312" y="4833298"/>
            <a:ext cx="43815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5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7D09A8-7007-5D60-E6F0-21E234B4F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528" y="289744"/>
            <a:ext cx="9125228" cy="6836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2CD625-7F08-44EE-5A84-80B533F8D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69" y="973393"/>
            <a:ext cx="5252131" cy="37803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CF28A0-A2F3-D604-88D4-F0D8648F7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040" y="1163359"/>
            <a:ext cx="3230636" cy="22656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76BBC2-53B5-9809-61AD-35637EEBA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868" y="4726723"/>
            <a:ext cx="5925641" cy="6271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C884CE-E450-F552-6EA0-3CB5C6DB05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868" y="5461428"/>
            <a:ext cx="5925641" cy="7149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8B62AE-DB24-6272-9E03-03140DF6C5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867" y="6283943"/>
            <a:ext cx="2607255" cy="45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0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9173" y="182681"/>
            <a:ext cx="571061" cy="4314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839" y="398415"/>
            <a:ext cx="7080629" cy="22662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694" y="2547226"/>
            <a:ext cx="61436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6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642" y="278855"/>
            <a:ext cx="542072" cy="36530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014948" y="852061"/>
            <a:ext cx="5062041" cy="2191390"/>
            <a:chOff x="4850784" y="278855"/>
            <a:chExt cx="6038850" cy="22288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50784" y="278855"/>
              <a:ext cx="6038850" cy="17907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50934" y="2069555"/>
              <a:ext cx="4838700" cy="438150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1092319"/>
            <a:ext cx="62960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5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BF15C1-E679-5154-DAAF-971F17205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183" y="136559"/>
            <a:ext cx="7613241" cy="9448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F87141-4D91-9950-0203-4E059AD8F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183" y="1320786"/>
            <a:ext cx="7613240" cy="8689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4D8FE2-0EBE-E140-1551-756F345CD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183" y="2494450"/>
            <a:ext cx="7613240" cy="8552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916E34-1C9C-47CA-84F9-1F988C7AB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183" y="3573072"/>
            <a:ext cx="3026493" cy="5445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F6AA8A-E3F7-5D03-69F5-9D36A4B7D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183" y="4352522"/>
            <a:ext cx="5135513" cy="5784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E132DC-DBB4-D475-F8BE-D192579091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9183" y="5188030"/>
            <a:ext cx="6890572" cy="9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8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2DCFB-EE62-37AB-E099-5ED7E3ABD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399" y="683033"/>
            <a:ext cx="6298330" cy="860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4FC6B5-4A11-5782-24EE-420F7D681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399" y="1752600"/>
            <a:ext cx="5516666" cy="9099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5AA5EF-B689-CADD-D63F-29181F715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7399" y="3028949"/>
            <a:ext cx="4528524" cy="5434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21EEAC-400F-6EF7-C179-1CE0EA5627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7398" y="4257691"/>
            <a:ext cx="6578549" cy="77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5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62" y="623460"/>
            <a:ext cx="1457325" cy="75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19" y="1773569"/>
            <a:ext cx="11515725" cy="1400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596" y="3571378"/>
            <a:ext cx="4600575" cy="647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9104" y="3779720"/>
            <a:ext cx="1219200" cy="638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8221" y="4518831"/>
            <a:ext cx="3790950" cy="676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9806" y="4616712"/>
            <a:ext cx="2190750" cy="666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9104" y="5584638"/>
            <a:ext cx="1209675" cy="552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1646" y="5581191"/>
            <a:ext cx="305752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2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1B8FCA-9439-B8E3-1959-27D6FA9D3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612" y="280679"/>
            <a:ext cx="2390775" cy="485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D70413-02A9-F80C-FD66-E69B5FB3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128" y="995516"/>
            <a:ext cx="96012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551C32-7BAA-C407-FDBE-C1A73823B0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878" y="3377381"/>
            <a:ext cx="9696450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8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369" y="438363"/>
            <a:ext cx="10629900" cy="1095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969" y="1913956"/>
            <a:ext cx="5829300" cy="819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602" y="2085406"/>
            <a:ext cx="2057400" cy="647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477" y="3113324"/>
            <a:ext cx="634365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8304" y="3451248"/>
            <a:ext cx="409575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17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10" y="309918"/>
            <a:ext cx="11753850" cy="2362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515" y="2857322"/>
            <a:ext cx="2457450" cy="1647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996" y="2672118"/>
            <a:ext cx="2962275" cy="2114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0523" y="4690351"/>
            <a:ext cx="5686425" cy="2076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610" y="5225956"/>
            <a:ext cx="221932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7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44" y="635971"/>
            <a:ext cx="1137285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9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4956" y="269259"/>
            <a:ext cx="1228725" cy="723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98" y="1394559"/>
            <a:ext cx="1156335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6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7512" y="152218"/>
            <a:ext cx="514350" cy="523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39" y="771627"/>
            <a:ext cx="11811000" cy="1990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237" y="2857886"/>
            <a:ext cx="10963275" cy="1009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97" y="4092835"/>
            <a:ext cx="11416241" cy="253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9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3239" y="157518"/>
            <a:ext cx="2466975" cy="838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64" y="1149752"/>
            <a:ext cx="11791950" cy="2238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070" y="3542161"/>
            <a:ext cx="3238500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1787" y="4333946"/>
            <a:ext cx="782955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2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47" y="330105"/>
            <a:ext cx="11100179" cy="280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2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746" y="402324"/>
            <a:ext cx="11358003" cy="37465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477" y="4808135"/>
            <a:ext cx="846772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7" y="575553"/>
            <a:ext cx="11318543" cy="234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2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27" y="403084"/>
            <a:ext cx="10959742" cy="25448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44" y="3342066"/>
            <a:ext cx="3533775" cy="1647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93" y="5098504"/>
            <a:ext cx="1122045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22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B9488B-2F68-EB08-BA95-F324463E6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74534"/>
            <a:ext cx="9525000" cy="1323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CE19C0-19AE-4AB3-AF8A-AC23245A1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1757669"/>
            <a:ext cx="9544050" cy="1838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65DCEC-9446-3C45-AFC6-557C88386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550" y="3943503"/>
            <a:ext cx="952500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0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145" y="675706"/>
            <a:ext cx="83058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5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026" y="170669"/>
            <a:ext cx="1924050" cy="76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776" y="1038722"/>
            <a:ext cx="7734300" cy="714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86" y="1859150"/>
            <a:ext cx="11706225" cy="2447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86" y="4307075"/>
            <a:ext cx="10286572" cy="251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90" y="353775"/>
            <a:ext cx="11728058" cy="561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0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14" y="489400"/>
            <a:ext cx="11830050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8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28" y="112523"/>
            <a:ext cx="11632442" cy="39515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28" y="4551883"/>
            <a:ext cx="2924175" cy="2066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6384" y="4922861"/>
            <a:ext cx="786765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2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30" y="196471"/>
            <a:ext cx="11405271" cy="3024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70" y="3410589"/>
            <a:ext cx="11253431" cy="17389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64" y="5468345"/>
            <a:ext cx="2276475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4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75" y="485490"/>
            <a:ext cx="113919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3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48" y="243812"/>
            <a:ext cx="11601450" cy="2095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48" y="2415938"/>
            <a:ext cx="8343900" cy="2171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48" y="4492814"/>
            <a:ext cx="110204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8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28" y="292574"/>
            <a:ext cx="11534775" cy="1714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09" y="2429301"/>
            <a:ext cx="711517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9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94" y="508663"/>
            <a:ext cx="11610975" cy="2019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79" y="2621152"/>
            <a:ext cx="3324225" cy="1352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8718" y="2655271"/>
            <a:ext cx="8067675" cy="1590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28" y="4245946"/>
            <a:ext cx="11195641" cy="249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98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0D3074-7E43-F117-03E8-9C3DFFADA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2749" y="627574"/>
            <a:ext cx="3343275" cy="2181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EBF08C-A50A-1B46-48BC-B3E3B683D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926" y="627574"/>
            <a:ext cx="31242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2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082" y="244594"/>
            <a:ext cx="11003467" cy="18571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27" y="2327583"/>
            <a:ext cx="3114675" cy="2257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2424" y="2327583"/>
            <a:ext cx="7858125" cy="2781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699" y="5224534"/>
            <a:ext cx="1175385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0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81" y="104704"/>
            <a:ext cx="11580448" cy="15057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664" y="1610436"/>
            <a:ext cx="2085975" cy="1781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481" y="1610436"/>
            <a:ext cx="2514600" cy="2228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4081" y="3500162"/>
            <a:ext cx="8937029" cy="305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4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9157" y="360955"/>
            <a:ext cx="2771775" cy="895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932" y="1452136"/>
            <a:ext cx="9525000" cy="923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0389" y="2571892"/>
            <a:ext cx="2447925" cy="723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9189" y="3491623"/>
            <a:ext cx="4429125" cy="971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383" y="4463173"/>
            <a:ext cx="67341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9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708" y="385691"/>
            <a:ext cx="9115425" cy="1009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81128"/>
            <a:ext cx="1185862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0788" y="316812"/>
            <a:ext cx="3009900" cy="1038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62" y="316812"/>
            <a:ext cx="4629150" cy="2486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374" y="1721250"/>
            <a:ext cx="6715125" cy="1228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0224" y="3267779"/>
            <a:ext cx="7915275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024" y="4957183"/>
            <a:ext cx="1142047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4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491" y="325982"/>
            <a:ext cx="7391400" cy="1238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42" y="1903294"/>
            <a:ext cx="11229975" cy="190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3342" y="4147356"/>
            <a:ext cx="3800475" cy="666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1891" y="5153168"/>
            <a:ext cx="2781300" cy="590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0491" y="5186505"/>
            <a:ext cx="410527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2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897" y="425995"/>
            <a:ext cx="5210175" cy="1038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697" y="1634248"/>
            <a:ext cx="11382375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3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135" y="473193"/>
            <a:ext cx="501967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6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3490" y="138701"/>
            <a:ext cx="4629150" cy="857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20" y="1101062"/>
            <a:ext cx="11677650" cy="1162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1920" y="2368223"/>
            <a:ext cx="8477250" cy="857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86" y="3225473"/>
            <a:ext cx="2733675" cy="2181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7720" y="3430492"/>
            <a:ext cx="7791450" cy="2276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6290" y="5904113"/>
            <a:ext cx="2457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1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997" y="181190"/>
            <a:ext cx="2714625" cy="857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339" y="177777"/>
            <a:ext cx="3552825" cy="1152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376" y="1330302"/>
            <a:ext cx="11591499" cy="38085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994" y="5138806"/>
            <a:ext cx="117252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3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BCB41-349A-F316-0CB4-25534213B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331" y="290435"/>
            <a:ext cx="9420225" cy="904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62B98A-46D1-2589-4A13-22B9A1EB3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7042" y="1497459"/>
            <a:ext cx="7848600" cy="600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70D51F-5C57-D418-B1F7-3299E3322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444" y="2399684"/>
            <a:ext cx="4733925" cy="504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301199-420F-92DC-6B9F-FDB03F8EA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9042" y="2939574"/>
            <a:ext cx="7086600" cy="485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2F893C-0E03-F572-E0B3-6DFD20C8B6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6194" y="4267389"/>
            <a:ext cx="8258175" cy="495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53D26E-B5E0-DF7E-F46F-889A6EE8C2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4588" y="3636706"/>
            <a:ext cx="622935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2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64" y="127591"/>
            <a:ext cx="11648658" cy="31069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865" y="3344980"/>
            <a:ext cx="9419524" cy="1200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64" y="4545252"/>
            <a:ext cx="8324068" cy="230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2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0353" y="123257"/>
            <a:ext cx="1704975" cy="742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53" y="1002684"/>
            <a:ext cx="11306175" cy="3476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428" y="4718571"/>
            <a:ext cx="113919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7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559" y="204148"/>
            <a:ext cx="6410325" cy="990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696" y="1429603"/>
            <a:ext cx="5343525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696" y="4588846"/>
            <a:ext cx="576262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4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28" y="215592"/>
            <a:ext cx="11820525" cy="2714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03" y="3415636"/>
            <a:ext cx="1171575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3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10" y="142449"/>
            <a:ext cx="7629525" cy="1714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7739" y="1758500"/>
            <a:ext cx="685800" cy="447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10" y="2206175"/>
            <a:ext cx="7877175" cy="1743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0575" y="3063425"/>
            <a:ext cx="3781425" cy="885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210" y="4298476"/>
            <a:ext cx="6315075" cy="942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9071" y="4349123"/>
            <a:ext cx="2895600" cy="923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359" y="5437922"/>
            <a:ext cx="9344025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1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9886" y="232083"/>
            <a:ext cx="2276475" cy="866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75" y="279708"/>
            <a:ext cx="4181475" cy="1438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0749" y="1321700"/>
            <a:ext cx="20193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5735" y="1547882"/>
            <a:ext cx="4714875" cy="561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837" y="1967508"/>
            <a:ext cx="3600450" cy="1809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5086" y="2223650"/>
            <a:ext cx="6391275" cy="1971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695" y="4152674"/>
            <a:ext cx="1852688" cy="15865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7721" y="3954983"/>
            <a:ext cx="5819775" cy="22193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1950" y="6013225"/>
            <a:ext cx="53721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810" y="483785"/>
            <a:ext cx="5543550" cy="895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10" y="1730066"/>
            <a:ext cx="4114800" cy="1514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810" y="3374763"/>
            <a:ext cx="86772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3570" y="147352"/>
            <a:ext cx="2743200" cy="885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095" y="1167664"/>
            <a:ext cx="8448675" cy="3267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34" y="1787856"/>
            <a:ext cx="2942335" cy="306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9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330" y="380644"/>
            <a:ext cx="3038475" cy="828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12" y="1209319"/>
            <a:ext cx="7591425" cy="1714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6429" y="2066569"/>
            <a:ext cx="3724275" cy="752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638" y="3050378"/>
            <a:ext cx="10977349" cy="7306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b="7623"/>
          <a:stretch/>
        </p:blipFill>
        <p:spPr>
          <a:xfrm>
            <a:off x="982638" y="3907628"/>
            <a:ext cx="9721755" cy="1414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638" y="5382264"/>
            <a:ext cx="539115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5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716" y="262790"/>
            <a:ext cx="3181350" cy="1419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395" y="467435"/>
            <a:ext cx="2619375" cy="800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8957" y="1614487"/>
            <a:ext cx="6000750" cy="1085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9295" y="4732815"/>
            <a:ext cx="1881827" cy="1959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363" y="2700337"/>
            <a:ext cx="11534632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4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DCA9EE-D99D-C98E-FD40-603952B65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662" y="259633"/>
            <a:ext cx="4638675" cy="704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BE61BB-2509-AC24-29D5-9889A4EF5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9" y="1030850"/>
            <a:ext cx="11963400" cy="33623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6D7FE5-B930-693D-0B50-486A0C08E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0" y="4576609"/>
            <a:ext cx="119729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5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62" y="426316"/>
            <a:ext cx="11610975" cy="1552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62" y="2376988"/>
            <a:ext cx="11715750" cy="1504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62" y="4386302"/>
            <a:ext cx="11601450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8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46" y="780125"/>
            <a:ext cx="1168717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77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9368" y="264212"/>
            <a:ext cx="647700" cy="542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06" y="264212"/>
            <a:ext cx="2314575" cy="2095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531" y="807137"/>
            <a:ext cx="3152775" cy="619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1357" y="1912037"/>
            <a:ext cx="4143375" cy="895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7116" y="3101951"/>
            <a:ext cx="2714625" cy="790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9306" y="4252414"/>
            <a:ext cx="4547762" cy="141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6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483" y="442700"/>
            <a:ext cx="8429625" cy="1714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854" y="2768575"/>
            <a:ext cx="721995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509" y="237982"/>
            <a:ext cx="8582025" cy="3543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805" y="4057864"/>
            <a:ext cx="9201150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8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457" y="318874"/>
            <a:ext cx="7417684" cy="219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2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6323" y="262008"/>
            <a:ext cx="947738" cy="6140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468" y="1331368"/>
            <a:ext cx="91249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0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0793" y="352141"/>
            <a:ext cx="704850" cy="476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715" y="461962"/>
            <a:ext cx="923925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7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710" y="163773"/>
            <a:ext cx="7093156" cy="644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649" y="603557"/>
            <a:ext cx="732472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5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020282-61BA-1471-9A46-EF39BEA0F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575" y="235974"/>
            <a:ext cx="1466850" cy="45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B2E3C8-8BBB-7682-2164-03EE7573B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261" y="1546582"/>
            <a:ext cx="9124950" cy="800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A73B22-E78A-5852-6E8E-E83808A9A0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36" y="2758099"/>
            <a:ext cx="11916697" cy="1341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E66AC7-FC28-A9A2-AA55-0BF39CDF5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383" y="4481820"/>
            <a:ext cx="55435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6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36276"/>
          <a:stretch/>
        </p:blipFill>
        <p:spPr>
          <a:xfrm>
            <a:off x="2770495" y="0"/>
            <a:ext cx="7599576" cy="40806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04" y="4080681"/>
            <a:ext cx="7896367" cy="254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5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270" y="400761"/>
            <a:ext cx="8982075" cy="3790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620" y="4543779"/>
            <a:ext cx="84677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5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991" y="582375"/>
            <a:ext cx="93154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165" y="451301"/>
            <a:ext cx="8181122" cy="613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5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953" y="362376"/>
            <a:ext cx="8782050" cy="1847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953" y="2869370"/>
            <a:ext cx="881062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7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386" y="476676"/>
            <a:ext cx="6153150" cy="3448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02" y="1891067"/>
            <a:ext cx="40100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0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481" y="184031"/>
            <a:ext cx="9617406" cy="15037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233" y="1837938"/>
            <a:ext cx="8369138" cy="478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6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060" y="604624"/>
            <a:ext cx="787717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5228" y="367352"/>
            <a:ext cx="340995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378" y="1254315"/>
            <a:ext cx="4114800" cy="1428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053" y="2960428"/>
            <a:ext cx="2143125" cy="657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253" y="3895016"/>
            <a:ext cx="5495925" cy="800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2714" y="3617653"/>
            <a:ext cx="3952875" cy="1457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853" y="5239608"/>
            <a:ext cx="6762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754" y="382564"/>
            <a:ext cx="2819400" cy="742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429" y="1386456"/>
            <a:ext cx="7705725" cy="809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029" y="2457023"/>
            <a:ext cx="8239125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779" y="3479965"/>
            <a:ext cx="5286375" cy="1095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7529" y="4836282"/>
            <a:ext cx="5886450" cy="666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7979" y="5859224"/>
            <a:ext cx="60960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8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E159FB-20B5-057F-DE1F-3852F7836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51954"/>
            <a:ext cx="11874299" cy="26387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9714DB-3338-7B10-8F21-B750E6C98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375" y="2890687"/>
            <a:ext cx="7153275" cy="742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2A6CC0-3A26-4E6A-9046-983797862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50" y="2984711"/>
            <a:ext cx="1676400" cy="1552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D4A701-BDAA-BDEB-5279-ED0F2AB885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7750" y="4281949"/>
            <a:ext cx="80962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9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49" y="163559"/>
            <a:ext cx="3905250" cy="1476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545" y="202939"/>
            <a:ext cx="6819900" cy="666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386" y="991844"/>
            <a:ext cx="1581150" cy="695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753" y="1799087"/>
            <a:ext cx="6991350" cy="523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1178" y="2528531"/>
            <a:ext cx="7781925" cy="685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308" y="2166581"/>
            <a:ext cx="2657475" cy="723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4453" y="3351872"/>
            <a:ext cx="4438650" cy="590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9520" y="4079963"/>
            <a:ext cx="4352925" cy="552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5745" y="3986955"/>
            <a:ext cx="2133600" cy="600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6259" y="4753995"/>
            <a:ext cx="5981700" cy="7048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3646" y="5443986"/>
            <a:ext cx="10384313" cy="134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3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9" y="196612"/>
            <a:ext cx="11430000" cy="1171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690" y="1507330"/>
            <a:ext cx="2409825" cy="647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380" y="2135875"/>
            <a:ext cx="3409950" cy="1104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4690" y="2479237"/>
            <a:ext cx="6924675" cy="1438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990" y="4105241"/>
            <a:ext cx="11001375" cy="140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6627" y="5702670"/>
            <a:ext cx="640080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35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22" y="1015692"/>
            <a:ext cx="11020425" cy="1114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251" y="2429302"/>
            <a:ext cx="10182225" cy="137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46" y="4234217"/>
            <a:ext cx="115347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4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007" y="325413"/>
            <a:ext cx="3276600" cy="857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98" y="2852879"/>
            <a:ext cx="11182350" cy="2162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73" y="5192618"/>
            <a:ext cx="11039475" cy="676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3406" y="6046457"/>
            <a:ext cx="5133975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3348" y="1360227"/>
            <a:ext cx="37528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1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104" y="467648"/>
            <a:ext cx="6962775" cy="600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721" y="1407638"/>
            <a:ext cx="11191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2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516" y="411139"/>
            <a:ext cx="3200400" cy="68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352" y="1502319"/>
            <a:ext cx="4267200" cy="714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16" y="1502319"/>
            <a:ext cx="5372100" cy="1076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677" y="2578644"/>
            <a:ext cx="6238875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728" y="3051196"/>
            <a:ext cx="3438525" cy="676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0417" y="3654969"/>
            <a:ext cx="6838950" cy="752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242" y="4664619"/>
            <a:ext cx="11287125" cy="723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7927" y="5709598"/>
            <a:ext cx="6905625" cy="6286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242" y="5401385"/>
            <a:ext cx="3535124" cy="124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8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862" y="369839"/>
            <a:ext cx="2486025" cy="904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323" y="703214"/>
            <a:ext cx="1714500" cy="571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89" y="500845"/>
            <a:ext cx="4486275" cy="1352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796" y="1853395"/>
            <a:ext cx="6869373" cy="753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6644" y="2807180"/>
            <a:ext cx="8772525" cy="11525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322" y="4159730"/>
            <a:ext cx="117348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8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89" y="176355"/>
            <a:ext cx="11010900" cy="2028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735" y="2437192"/>
            <a:ext cx="10832554" cy="412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2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410" y="332095"/>
            <a:ext cx="10572750" cy="2590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695" y="3330765"/>
            <a:ext cx="11100179" cy="256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4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469986-9AC9-6DED-0D40-8AC57ECEA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703" y="294352"/>
            <a:ext cx="4251684" cy="24958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BA0D6B-7B2E-F007-9CA6-D29DB0C94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37" y="294352"/>
            <a:ext cx="2341460" cy="35185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22F86A-6220-9C68-DB1E-3EA3186A4F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703" y="3746571"/>
            <a:ext cx="4251684" cy="2388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499E2B-6E98-53FC-FF3F-43567D133F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615" y="3791297"/>
            <a:ext cx="3352798" cy="251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8437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1081</TotalTime>
  <Words>0</Words>
  <Application>Microsoft Office PowerPoint</Application>
  <PresentationFormat>Widescreen</PresentationFormat>
  <Paragraphs>0</Paragraphs>
  <Slides>261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261</vt:i4>
      </vt:variant>
    </vt:vector>
  </HeadingPairs>
  <TitlesOfParts>
    <vt:vector size="265" baseType="lpstr"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139</cp:revision>
  <dcterms:created xsi:type="dcterms:W3CDTF">2021-12-03T14:17:49Z</dcterms:created>
  <dcterms:modified xsi:type="dcterms:W3CDTF">2026-05-20T04:08:57Z</dcterms:modified>
</cp:coreProperties>
</file>