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1DD2-DDBE-4597-B6FB-55C1F86CCFD2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77A0-666B-4876-A9B8-1D95EEFE3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6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1DD2-DDBE-4597-B6FB-55C1F86CCFD2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77A0-666B-4876-A9B8-1D95EEFE3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851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1DD2-DDBE-4597-B6FB-55C1F86CCFD2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77A0-666B-4876-A9B8-1D95EEFE3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114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1DD2-DDBE-4597-B6FB-55C1F86CCFD2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77A0-666B-4876-A9B8-1D95EEFE3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94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1DD2-DDBE-4597-B6FB-55C1F86CCFD2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77A0-666B-4876-A9B8-1D95EEFE3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244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1DD2-DDBE-4597-B6FB-55C1F86CCFD2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77A0-666B-4876-A9B8-1D95EEFE3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86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1DD2-DDBE-4597-B6FB-55C1F86CCFD2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77A0-666B-4876-A9B8-1D95EEFE3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231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1DD2-DDBE-4597-B6FB-55C1F86CCFD2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77A0-666B-4876-A9B8-1D95EEFE3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148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1DD2-DDBE-4597-B6FB-55C1F86CCFD2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77A0-666B-4876-A9B8-1D95EEFE3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813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1DD2-DDBE-4597-B6FB-55C1F86CCFD2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77A0-666B-4876-A9B8-1D95EEFE3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021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1DD2-DDBE-4597-B6FB-55C1F86CCFD2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077A0-666B-4876-A9B8-1D95EEFE3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778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0B1DD2-DDBE-4597-B6FB-55C1F86CCFD2}" type="datetimeFigureOut">
              <a:rPr lang="en-US" smtClean="0"/>
              <a:t>10/26/2011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077A0-666B-4876-A9B8-1D95EEFE3A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2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38" y="904242"/>
            <a:ext cx="6049696" cy="5852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57400" y="334219"/>
            <a:ext cx="5509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dirty="0" smtClean="0"/>
              <a:t>ماشین سنکرون دوقطبی- قطب برجسته با استاتور سه فاز متقارن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943600" y="1600200"/>
            <a:ext cx="30625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dirty="0" smtClean="0"/>
              <a:t>- هر سیم پیچی دارای </a:t>
            </a:r>
            <a:r>
              <a:rPr lang="en-US" dirty="0" err="1" smtClean="0"/>
              <a:t>nc</a:t>
            </a:r>
            <a:r>
              <a:rPr lang="fa-IR" dirty="0" smtClean="0"/>
              <a:t>هادی است.</a:t>
            </a:r>
          </a:p>
          <a:p>
            <a:pPr algn="r" rtl="1"/>
            <a:r>
              <a:rPr lang="fa-IR" dirty="0" smtClean="0"/>
              <a:t>- جهت مثبت جریان به سمت داخل صفحه است.</a:t>
            </a:r>
          </a:p>
          <a:p>
            <a:pPr algn="r" rtl="1"/>
            <a:r>
              <a:rPr lang="fa-IR" dirty="0" smtClean="0"/>
              <a:t>- گام سیم پیچی 180درجه است.(گام کامل)</a:t>
            </a:r>
          </a:p>
          <a:p>
            <a:pPr algn="r" rtl="1"/>
            <a:r>
              <a:rPr lang="fa-IR" dirty="0" smtClean="0"/>
              <a:t>- کمربند فازی سیم پیچی 60 درجه است.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6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01" y="456176"/>
            <a:ext cx="8595360" cy="4344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0" y="51816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 smtClean="0"/>
              <a:t>مدار الکتریکی سیم پیچی استاتور و روتور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03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26" y="188737"/>
            <a:ext cx="8869680" cy="5004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71600" y="5399314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 smtClean="0"/>
              <a:t>برش عرضی و باز شده استاتور و روتور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96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36" y="533400"/>
            <a:ext cx="3267075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76400" y="1447800"/>
            <a:ext cx="701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l-GR" sz="2400" dirty="0" smtClean="0"/>
              <a:t>Φ</a:t>
            </a:r>
            <a:r>
              <a:rPr lang="en-US" sz="2400" dirty="0" smtClean="0"/>
              <a:t>s</a:t>
            </a:r>
            <a:r>
              <a:rPr lang="fa-IR" sz="2400" dirty="0" smtClean="0"/>
              <a:t> جابجایی زاویه ای استاتور نسبت به محور </a:t>
            </a:r>
            <a:r>
              <a:rPr lang="en-US" sz="2400" dirty="0" smtClean="0"/>
              <a:t>as</a:t>
            </a:r>
            <a:endParaRPr lang="fa-IR" sz="2400" dirty="0" smtClean="0"/>
          </a:p>
          <a:p>
            <a:pPr algn="r" rtl="1"/>
            <a:r>
              <a:rPr lang="en-US" sz="2400" dirty="0" err="1" smtClean="0"/>
              <a:t>θr</a:t>
            </a:r>
            <a:r>
              <a:rPr lang="fa-IR" sz="2400" dirty="0" smtClean="0"/>
              <a:t>جابجایی زاویه ای روتور</a:t>
            </a:r>
          </a:p>
          <a:p>
            <a:pPr algn="r" rtl="1"/>
            <a:r>
              <a:rPr lang="el-GR" sz="2400" dirty="0" smtClean="0"/>
              <a:t>Φ</a:t>
            </a:r>
            <a:r>
              <a:rPr lang="en-US" sz="2400" dirty="0" smtClean="0"/>
              <a:t>r</a:t>
            </a:r>
            <a:r>
              <a:rPr lang="fa-IR" sz="2400" dirty="0" smtClean="0"/>
              <a:t>جابجایی زاویه ای نسبت به محور </a:t>
            </a:r>
            <a:r>
              <a:rPr lang="en-US" sz="2400" dirty="0" err="1" smtClean="0"/>
              <a:t>fq</a:t>
            </a:r>
            <a:endParaRPr lang="en-US" sz="2400" dirty="0" smtClean="0"/>
          </a:p>
          <a:p>
            <a:pPr algn="r" rtl="1"/>
            <a:r>
              <a:rPr lang="el-GR" sz="2400" dirty="0" smtClean="0"/>
              <a:t>ω</a:t>
            </a:r>
            <a:r>
              <a:rPr lang="en-US" sz="2400" dirty="0" smtClean="0"/>
              <a:t>r</a:t>
            </a:r>
            <a:r>
              <a:rPr lang="fa-IR" sz="2400" dirty="0" smtClean="0"/>
              <a:t>سرعت زاویه ای روتور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3404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57800" y="990600"/>
            <a:ext cx="358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dirty="0" smtClean="0"/>
              <a:t>- میدان فقط در فاصله هوایی وجود دارد.</a:t>
            </a:r>
          </a:p>
          <a:p>
            <a:pPr algn="r" rtl="1"/>
            <a:r>
              <a:rPr lang="fa-IR" sz="2000" dirty="0" smtClean="0"/>
              <a:t>- توزیع میدان فقط مولفه شعاعی دارد.</a:t>
            </a:r>
            <a:endParaRPr lang="en-US" sz="20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27" y="304800"/>
            <a:ext cx="4859573" cy="5586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32863" y="6071755"/>
            <a:ext cx="5181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 smtClean="0"/>
              <a:t>توزیع میدان ناشی از سیم پیچی فاز</a:t>
            </a:r>
            <a:r>
              <a:rPr lang="en-US" dirty="0" smtClean="0"/>
              <a:t>  </a:t>
            </a:r>
            <a:r>
              <a:rPr lang="fa-IR" dirty="0" smtClean="0"/>
              <a:t> </a:t>
            </a:r>
            <a:r>
              <a:rPr lang="en-US" dirty="0" smtClean="0"/>
              <a:t>a</a:t>
            </a:r>
            <a:r>
              <a:rPr lang="fa-IR" dirty="0" smtClean="0"/>
              <a:t> </a:t>
            </a:r>
            <a:endParaRPr lang="en-US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509" y="1935963"/>
            <a:ext cx="3414711" cy="2324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807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39" y="591750"/>
            <a:ext cx="8778240" cy="4120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7400" y="4876800"/>
            <a:ext cx="586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 smtClean="0"/>
              <a:t>شکل گسترده سیم پیچی فاز </a:t>
            </a:r>
            <a:r>
              <a:rPr lang="en-US" dirty="0" smtClean="0"/>
              <a:t>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84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12" y="508032"/>
            <a:ext cx="8869680" cy="3720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52600" y="4228613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400" dirty="0" smtClean="0"/>
              <a:t>سیم پیچی گسترده فاز </a:t>
            </a:r>
            <a:r>
              <a:rPr lang="en-US" sz="2400" dirty="0" smtClean="0"/>
              <a:t>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4831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82" y="521630"/>
            <a:ext cx="8449056" cy="4935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0" y="5456707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400" dirty="0" smtClean="0"/>
              <a:t>توزیع </a:t>
            </a:r>
            <a:r>
              <a:rPr lang="en-US" sz="2400" dirty="0" err="1" smtClean="0"/>
              <a:t>mmf</a:t>
            </a:r>
            <a:r>
              <a:rPr lang="fa-IR" sz="2400" dirty="0" smtClean="0"/>
              <a:t> فاز </a:t>
            </a:r>
            <a:r>
              <a:rPr lang="en-US" sz="2400" dirty="0" smtClean="0"/>
              <a:t>a</a:t>
            </a:r>
            <a:r>
              <a:rPr lang="fa-IR" sz="2400" dirty="0" smtClean="0"/>
              <a:t> با فرض  </a:t>
            </a:r>
            <a:r>
              <a:rPr lang="en-US" sz="2400" dirty="0" err="1" smtClean="0"/>
              <a:t>mmf</a:t>
            </a:r>
            <a:r>
              <a:rPr lang="en-US" sz="2400" dirty="0" smtClean="0"/>
              <a:t>(0)=0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3644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15" y="429505"/>
            <a:ext cx="8686800" cy="431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09800" y="4572000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400" dirty="0" smtClean="0"/>
              <a:t>توزیع </a:t>
            </a:r>
            <a:r>
              <a:rPr lang="en-US" sz="2400" dirty="0" err="1" smtClean="0"/>
              <a:t>mmf</a:t>
            </a:r>
            <a:r>
              <a:rPr lang="fa-IR" sz="2400" dirty="0" smtClean="0"/>
              <a:t> فاز </a:t>
            </a:r>
            <a:r>
              <a:rPr lang="en-US" sz="2400" dirty="0" smtClean="0"/>
              <a:t>a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04786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0" y="204355"/>
            <a:ext cx="9043416" cy="3221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7800" y="3964632"/>
            <a:ext cx="579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400" dirty="0" smtClean="0"/>
              <a:t>توزیع سینوسی سیم پیچی یک فاز ماشین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9910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80" y="443360"/>
            <a:ext cx="8695944" cy="3520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76400" y="41910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 smtClean="0"/>
              <a:t>توزیع </a:t>
            </a:r>
            <a:r>
              <a:rPr lang="en-US" dirty="0" err="1" smtClean="0"/>
              <a:t>mmf</a:t>
            </a:r>
            <a:r>
              <a:rPr lang="fa-IR" dirty="0" smtClean="0"/>
              <a:t> ناشی از توزیع سینوسی سیم پیچی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26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157</Words>
  <Application>Microsoft Office PowerPoint</Application>
  <PresentationFormat>On-screen Show (4:3)</PresentationFormat>
  <Paragraphs>20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23</cp:revision>
  <dcterms:created xsi:type="dcterms:W3CDTF">2011-10-16T14:46:25Z</dcterms:created>
  <dcterms:modified xsi:type="dcterms:W3CDTF">2011-10-26T17:33:13Z</dcterms:modified>
</cp:coreProperties>
</file>